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6" r:id="rId3"/>
    <p:sldId id="300" r:id="rId4"/>
    <p:sldId id="297" r:id="rId5"/>
    <p:sldId id="263" r:id="rId6"/>
    <p:sldId id="295" r:id="rId7"/>
    <p:sldId id="298" r:id="rId8"/>
    <p:sldId id="266" r:id="rId9"/>
    <p:sldId id="265" r:id="rId10"/>
    <p:sldId id="272" r:id="rId11"/>
    <p:sldId id="279" r:id="rId12"/>
    <p:sldId id="280" r:id="rId13"/>
    <p:sldId id="285" r:id="rId14"/>
    <p:sldId id="286" r:id="rId15"/>
    <p:sldId id="257" r:id="rId16"/>
    <p:sldId id="260" r:id="rId17"/>
    <p:sldId id="291" r:id="rId18"/>
    <p:sldId id="292" r:id="rId19"/>
    <p:sldId id="29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11B14-5E8E-4CF6-B3DB-A7316F1226C2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BCB9A02-2350-4E3C-AEE4-45DA04F2CF87}">
      <dgm:prSet custT="1"/>
      <dgm:spPr/>
      <dgm:t>
        <a:bodyPr/>
        <a:lstStyle/>
        <a:p>
          <a:r>
            <a:rPr lang="ru-RU" sz="1800" b="1" dirty="0" smtClean="0">
              <a:latin typeface="Cambria" pitchFamily="18" charset="0"/>
            </a:rPr>
            <a:t>инициативность и нацеленность на приобретение новых компетенций</a:t>
          </a:r>
        </a:p>
      </dgm:t>
    </dgm:pt>
    <dgm:pt modelId="{C112DF06-C11C-4F56-98FB-AD3F34101E88}" type="parTrans" cxnId="{EB927CFD-6F05-4A56-8343-45A70D59A5C9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31AC8BB9-6274-459B-9F3F-EC0CED5E48C6}" type="sibTrans" cxnId="{EB927CFD-6F05-4A56-8343-45A70D59A5C9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7F7D818B-829F-4CB8-A706-65555153A097}">
      <dgm:prSet custT="1"/>
      <dgm:spPr/>
      <dgm:t>
        <a:bodyPr/>
        <a:lstStyle/>
        <a:p>
          <a:r>
            <a:rPr lang="ru-RU" sz="1800" b="1" smtClean="0">
              <a:latin typeface="Cambria" pitchFamily="18" charset="0"/>
            </a:rPr>
            <a:t>готовность и способность к  технологическим, организационным, социальным инновациям</a:t>
          </a:r>
          <a:endParaRPr lang="ru-RU" sz="1800" b="1" dirty="0" smtClean="0">
            <a:latin typeface="Cambria" pitchFamily="18" charset="0"/>
          </a:endParaRPr>
        </a:p>
      </dgm:t>
    </dgm:pt>
    <dgm:pt modelId="{3070627E-1DB7-4143-B392-4D1641F59C72}" type="parTrans" cxnId="{D05D4875-0D42-490A-B4AF-6DF4AEDC22D1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D5D632F9-8646-4376-BC06-9A9C41692652}" type="sibTrans" cxnId="{D05D4875-0D42-490A-B4AF-6DF4AEDC22D1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2180B198-22A2-4967-A01A-1918344FEDB4}">
      <dgm:prSet custT="1"/>
      <dgm:spPr/>
      <dgm:t>
        <a:bodyPr/>
        <a:lstStyle/>
        <a:p>
          <a:r>
            <a:rPr lang="ru-RU" sz="1800" b="1" dirty="0" smtClean="0">
              <a:latin typeface="Cambria" pitchFamily="18" charset="0"/>
            </a:rPr>
            <a:t>сотрудничество и взаимная ответственность</a:t>
          </a:r>
        </a:p>
      </dgm:t>
    </dgm:pt>
    <dgm:pt modelId="{6D2D7C8C-2252-4CEA-8D06-9FCDA2529240}" type="parTrans" cxnId="{73F18CCE-7EA5-4683-965C-ED9A5CF6AFCE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02B5FF58-1D27-46FF-BE48-D13F93C8F24E}" type="sibTrans" cxnId="{73F18CCE-7EA5-4683-965C-ED9A5CF6AFCE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C96AB79C-7906-442C-918B-50A3220CDC47}">
      <dgm:prSet custT="1"/>
      <dgm:spPr/>
      <dgm:t>
        <a:bodyPr/>
        <a:lstStyle/>
        <a:p>
          <a:r>
            <a:rPr lang="ru-RU" sz="1800" b="1" smtClean="0">
              <a:latin typeface="Cambria" pitchFamily="18" charset="0"/>
            </a:rPr>
            <a:t>креативность</a:t>
          </a:r>
          <a:endParaRPr lang="ru-RU" sz="1800" b="1" dirty="0" smtClean="0">
            <a:latin typeface="Cambria" pitchFamily="18" charset="0"/>
          </a:endParaRPr>
        </a:p>
      </dgm:t>
    </dgm:pt>
    <dgm:pt modelId="{4971015C-D342-4DF7-96B5-F8E24405EB94}" type="parTrans" cxnId="{6065088F-A5FD-46B6-ACFB-1E9F10C48166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D5E85473-A11E-47C5-A79A-D4A32858FFD5}" type="sibTrans" cxnId="{6065088F-A5FD-46B6-ACFB-1E9F10C48166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5D397E4F-BDCE-47A2-AAE5-829247F56B38}">
      <dgm:prSet custT="1"/>
      <dgm:spPr/>
      <dgm:t>
        <a:bodyPr/>
        <a:lstStyle/>
        <a:p>
          <a:r>
            <a:rPr lang="ru-RU" sz="1800" b="1" smtClean="0">
              <a:latin typeface="Cambria" pitchFamily="18" charset="0"/>
            </a:rPr>
            <a:t>критическое мышление</a:t>
          </a:r>
          <a:endParaRPr lang="ru-RU" sz="1800" b="1" dirty="0" smtClean="0">
            <a:latin typeface="Cambria" pitchFamily="18" charset="0"/>
          </a:endParaRPr>
        </a:p>
      </dgm:t>
    </dgm:pt>
    <dgm:pt modelId="{E82FB823-3FD5-4E9B-B516-56B72E424B5C}" type="parTrans" cxnId="{CEE189F8-42FB-4847-B1F2-41B50B296576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1604B345-8210-4F4A-8748-3F82C80D5EB3}" type="sibTrans" cxnId="{CEE189F8-42FB-4847-B1F2-41B50B296576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A37ACAEE-070B-426E-9EEA-A40CFAB12590}">
      <dgm:prSet custT="1"/>
      <dgm:spPr/>
      <dgm:t>
        <a:bodyPr/>
        <a:lstStyle/>
        <a:p>
          <a:r>
            <a:rPr lang="ru-RU" sz="1800" b="1" smtClean="0">
              <a:latin typeface="Cambria" pitchFamily="18" charset="0"/>
            </a:rPr>
            <a:t>компетентность в осуществлении социальных взаимодействий</a:t>
          </a:r>
          <a:endParaRPr lang="ru-RU" sz="1800" b="1" dirty="0" smtClean="0">
            <a:latin typeface="Cambria" pitchFamily="18" charset="0"/>
          </a:endParaRPr>
        </a:p>
      </dgm:t>
    </dgm:pt>
    <dgm:pt modelId="{07581705-7DDD-4B99-ABE7-8A6D1E196AA3}" type="parTrans" cxnId="{D10A117B-527C-4BE9-B015-1905DC54D1E4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CC931C0E-4BE5-4FA5-B570-B8024C13D77B}" type="sibTrans" cxnId="{D10A117B-527C-4BE9-B015-1905DC54D1E4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40C6BCD6-15C7-4276-B4E7-78F74FE0B100}">
      <dgm:prSet custT="1"/>
      <dgm:spPr/>
      <dgm:t>
        <a:bodyPr/>
        <a:lstStyle/>
        <a:p>
          <a:r>
            <a:rPr lang="ru-RU" sz="1800" b="1" smtClean="0">
              <a:latin typeface="Cambria" pitchFamily="18" charset="0"/>
            </a:rPr>
            <a:t>информационная грамотность</a:t>
          </a:r>
          <a:endParaRPr lang="ru-RU" sz="1800" b="1" dirty="0" smtClean="0">
            <a:latin typeface="Cambria" pitchFamily="18" charset="0"/>
          </a:endParaRPr>
        </a:p>
      </dgm:t>
    </dgm:pt>
    <dgm:pt modelId="{58A9A758-C84F-4A52-9D2B-65CAF8F6CDF8}" type="parTrans" cxnId="{69D9101D-F41C-4EF2-8246-63104E3CA609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6EADBECA-2F70-4A4C-AB2C-08D5D5D5CD50}" type="sibTrans" cxnId="{69D9101D-F41C-4EF2-8246-63104E3CA609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83308E72-D3C8-4F7C-AF30-FDFCB5FA89A1}" type="pres">
      <dgm:prSet presAssocID="{2AF11B14-5E8E-4CF6-B3DB-A7316F1226C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3AB59E-0C7B-4C1B-9FFD-75BEE6F89669}" type="pres">
      <dgm:prSet presAssocID="{4BCB9A02-2350-4E3C-AEE4-45DA04F2CF87}" presName="circle1" presStyleLbl="node1" presStyleIdx="0" presStyleCnt="7"/>
      <dgm:spPr/>
    </dgm:pt>
    <dgm:pt modelId="{F97BB427-BABF-4E3B-A120-1DEF1683E7E6}" type="pres">
      <dgm:prSet presAssocID="{4BCB9A02-2350-4E3C-AEE4-45DA04F2CF87}" presName="space" presStyleCnt="0"/>
      <dgm:spPr/>
    </dgm:pt>
    <dgm:pt modelId="{DE8081FB-F196-42F3-A151-2A419C704C61}" type="pres">
      <dgm:prSet presAssocID="{4BCB9A02-2350-4E3C-AEE4-45DA04F2CF87}" presName="rect1" presStyleLbl="alignAcc1" presStyleIdx="0" presStyleCnt="7"/>
      <dgm:spPr/>
      <dgm:t>
        <a:bodyPr/>
        <a:lstStyle/>
        <a:p>
          <a:endParaRPr lang="ru-RU"/>
        </a:p>
      </dgm:t>
    </dgm:pt>
    <dgm:pt modelId="{1E2434E2-2DA7-4C75-B697-5B0D3AA94930}" type="pres">
      <dgm:prSet presAssocID="{7F7D818B-829F-4CB8-A706-65555153A097}" presName="vertSpace2" presStyleLbl="node1" presStyleIdx="0" presStyleCnt="7"/>
      <dgm:spPr/>
    </dgm:pt>
    <dgm:pt modelId="{9D6D02D4-CE2C-4BA9-B5ED-6D03619EBC50}" type="pres">
      <dgm:prSet presAssocID="{7F7D818B-829F-4CB8-A706-65555153A097}" presName="circle2" presStyleLbl="node1" presStyleIdx="1" presStyleCnt="7"/>
      <dgm:spPr/>
    </dgm:pt>
    <dgm:pt modelId="{42F5F0FB-CFAC-47CC-87BC-E1221AD97C30}" type="pres">
      <dgm:prSet presAssocID="{7F7D818B-829F-4CB8-A706-65555153A097}" presName="rect2" presStyleLbl="alignAcc1" presStyleIdx="1" presStyleCnt="7"/>
      <dgm:spPr/>
      <dgm:t>
        <a:bodyPr/>
        <a:lstStyle/>
        <a:p>
          <a:endParaRPr lang="ru-RU"/>
        </a:p>
      </dgm:t>
    </dgm:pt>
    <dgm:pt modelId="{D43B8FD7-D883-4C1A-9505-86CF1EC0A837}" type="pres">
      <dgm:prSet presAssocID="{2180B198-22A2-4967-A01A-1918344FEDB4}" presName="vertSpace3" presStyleLbl="node1" presStyleIdx="1" presStyleCnt="7"/>
      <dgm:spPr/>
    </dgm:pt>
    <dgm:pt modelId="{921C6303-A1A4-4231-9729-B77F0C5DEE57}" type="pres">
      <dgm:prSet presAssocID="{2180B198-22A2-4967-A01A-1918344FEDB4}" presName="circle3" presStyleLbl="node1" presStyleIdx="2" presStyleCnt="7"/>
      <dgm:spPr/>
    </dgm:pt>
    <dgm:pt modelId="{EDC148C6-1A32-4B31-8636-7DA186F31F26}" type="pres">
      <dgm:prSet presAssocID="{2180B198-22A2-4967-A01A-1918344FEDB4}" presName="rect3" presStyleLbl="alignAcc1" presStyleIdx="2" presStyleCnt="7"/>
      <dgm:spPr/>
      <dgm:t>
        <a:bodyPr/>
        <a:lstStyle/>
        <a:p>
          <a:endParaRPr lang="ru-RU"/>
        </a:p>
      </dgm:t>
    </dgm:pt>
    <dgm:pt modelId="{DD8ACAE0-6D83-4923-9E24-A6D7B15DD870}" type="pres">
      <dgm:prSet presAssocID="{C96AB79C-7906-442C-918B-50A3220CDC47}" presName="vertSpace4" presStyleLbl="node1" presStyleIdx="2" presStyleCnt="7"/>
      <dgm:spPr/>
    </dgm:pt>
    <dgm:pt modelId="{EC84FDC7-1ACB-4617-83CE-79F80E8813E1}" type="pres">
      <dgm:prSet presAssocID="{C96AB79C-7906-442C-918B-50A3220CDC47}" presName="circle4" presStyleLbl="node1" presStyleIdx="3" presStyleCnt="7"/>
      <dgm:spPr/>
    </dgm:pt>
    <dgm:pt modelId="{96AAA8F6-9C94-433F-A000-2E67DFD3A488}" type="pres">
      <dgm:prSet presAssocID="{C96AB79C-7906-442C-918B-50A3220CDC47}" presName="rect4" presStyleLbl="alignAcc1" presStyleIdx="3" presStyleCnt="7"/>
      <dgm:spPr/>
      <dgm:t>
        <a:bodyPr/>
        <a:lstStyle/>
        <a:p>
          <a:endParaRPr lang="ru-RU"/>
        </a:p>
      </dgm:t>
    </dgm:pt>
    <dgm:pt modelId="{569CECDC-678B-43C7-A95D-2C0983B5D1BA}" type="pres">
      <dgm:prSet presAssocID="{5D397E4F-BDCE-47A2-AAE5-829247F56B38}" presName="vertSpace5" presStyleLbl="node1" presStyleIdx="3" presStyleCnt="7"/>
      <dgm:spPr/>
    </dgm:pt>
    <dgm:pt modelId="{0E02D81E-821F-4FA2-AA22-C4C2FC7BE6C1}" type="pres">
      <dgm:prSet presAssocID="{5D397E4F-BDCE-47A2-AAE5-829247F56B38}" presName="circle5" presStyleLbl="node1" presStyleIdx="4" presStyleCnt="7"/>
      <dgm:spPr/>
    </dgm:pt>
    <dgm:pt modelId="{377C5DAB-9842-412F-92F9-D3610C82BB82}" type="pres">
      <dgm:prSet presAssocID="{5D397E4F-BDCE-47A2-AAE5-829247F56B38}" presName="rect5" presStyleLbl="alignAcc1" presStyleIdx="4" presStyleCnt="7"/>
      <dgm:spPr/>
      <dgm:t>
        <a:bodyPr/>
        <a:lstStyle/>
        <a:p>
          <a:endParaRPr lang="ru-RU"/>
        </a:p>
      </dgm:t>
    </dgm:pt>
    <dgm:pt modelId="{32E74314-DE52-4036-BCE8-365644D027BB}" type="pres">
      <dgm:prSet presAssocID="{A37ACAEE-070B-426E-9EEA-A40CFAB12590}" presName="vertSpace6" presStyleLbl="node1" presStyleIdx="4" presStyleCnt="7"/>
      <dgm:spPr/>
    </dgm:pt>
    <dgm:pt modelId="{96584871-270A-4A8F-A20E-4F14BD4DA3E0}" type="pres">
      <dgm:prSet presAssocID="{A37ACAEE-070B-426E-9EEA-A40CFAB12590}" presName="circle6" presStyleLbl="node1" presStyleIdx="5" presStyleCnt="7"/>
      <dgm:spPr/>
    </dgm:pt>
    <dgm:pt modelId="{155896DE-9F61-4F86-88A4-E8E62BA19610}" type="pres">
      <dgm:prSet presAssocID="{A37ACAEE-070B-426E-9EEA-A40CFAB12590}" presName="rect6" presStyleLbl="alignAcc1" presStyleIdx="5" presStyleCnt="7"/>
      <dgm:spPr/>
      <dgm:t>
        <a:bodyPr/>
        <a:lstStyle/>
        <a:p>
          <a:endParaRPr lang="ru-RU"/>
        </a:p>
      </dgm:t>
    </dgm:pt>
    <dgm:pt modelId="{1CB7E7C4-7C5F-4685-8C1E-E0C3119E03EA}" type="pres">
      <dgm:prSet presAssocID="{40C6BCD6-15C7-4276-B4E7-78F74FE0B100}" presName="vertSpace7" presStyleLbl="node1" presStyleIdx="5" presStyleCnt="7"/>
      <dgm:spPr/>
    </dgm:pt>
    <dgm:pt modelId="{59225157-54BD-4EC6-8185-E17BA72B7DB4}" type="pres">
      <dgm:prSet presAssocID="{40C6BCD6-15C7-4276-B4E7-78F74FE0B100}" presName="circle7" presStyleLbl="node1" presStyleIdx="6" presStyleCnt="7"/>
      <dgm:spPr/>
    </dgm:pt>
    <dgm:pt modelId="{38823928-E7F3-498C-8170-F4574BA012BC}" type="pres">
      <dgm:prSet presAssocID="{40C6BCD6-15C7-4276-B4E7-78F74FE0B100}" presName="rect7" presStyleLbl="alignAcc1" presStyleIdx="6" presStyleCnt="7"/>
      <dgm:spPr/>
      <dgm:t>
        <a:bodyPr/>
        <a:lstStyle/>
        <a:p>
          <a:endParaRPr lang="ru-RU"/>
        </a:p>
      </dgm:t>
    </dgm:pt>
    <dgm:pt modelId="{BF09AF02-C3A7-44FA-AB19-2AED129C462B}" type="pres">
      <dgm:prSet presAssocID="{4BCB9A02-2350-4E3C-AEE4-45DA04F2CF87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8DF35-AC5A-4419-ABDD-B4BCF7411070}" type="pres">
      <dgm:prSet presAssocID="{7F7D818B-829F-4CB8-A706-65555153A097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35F43-8725-4404-931A-1DFFFC37E566}" type="pres">
      <dgm:prSet presAssocID="{2180B198-22A2-4967-A01A-1918344FEDB4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41267-1BCC-427B-B192-C715AAB49CE1}" type="pres">
      <dgm:prSet presAssocID="{C96AB79C-7906-442C-918B-50A3220CDC47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0ED6F-B077-4381-83F5-9AD894CBA41B}" type="pres">
      <dgm:prSet presAssocID="{5D397E4F-BDCE-47A2-AAE5-829247F56B38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A45AE-4585-441F-9459-4E5FF205D2DE}" type="pres">
      <dgm:prSet presAssocID="{A37ACAEE-070B-426E-9EEA-A40CFAB12590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AF08A-A7DC-4F99-96C6-EF4A2FC349BD}" type="pres">
      <dgm:prSet presAssocID="{40C6BCD6-15C7-4276-B4E7-78F74FE0B100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EC93A6-F416-4491-9B58-0EE5D1F93FBA}" type="presOf" srcId="{2180B198-22A2-4967-A01A-1918344FEDB4}" destId="{EDC148C6-1A32-4B31-8636-7DA186F31F26}" srcOrd="0" destOrd="0" presId="urn:microsoft.com/office/officeart/2005/8/layout/target3"/>
    <dgm:cxn modelId="{73F18CCE-7EA5-4683-965C-ED9A5CF6AFCE}" srcId="{2AF11B14-5E8E-4CF6-B3DB-A7316F1226C2}" destId="{2180B198-22A2-4967-A01A-1918344FEDB4}" srcOrd="2" destOrd="0" parTransId="{6D2D7C8C-2252-4CEA-8D06-9FCDA2529240}" sibTransId="{02B5FF58-1D27-46FF-BE48-D13F93C8F24E}"/>
    <dgm:cxn modelId="{16AFE44E-6C6C-46E2-A1E3-331EC0775CDB}" type="presOf" srcId="{C96AB79C-7906-442C-918B-50A3220CDC47}" destId="{96AAA8F6-9C94-433F-A000-2E67DFD3A488}" srcOrd="0" destOrd="0" presId="urn:microsoft.com/office/officeart/2005/8/layout/target3"/>
    <dgm:cxn modelId="{4862464E-42A5-4C91-8B49-2F12E0B8F426}" type="presOf" srcId="{4BCB9A02-2350-4E3C-AEE4-45DA04F2CF87}" destId="{BF09AF02-C3A7-44FA-AB19-2AED129C462B}" srcOrd="1" destOrd="0" presId="urn:microsoft.com/office/officeart/2005/8/layout/target3"/>
    <dgm:cxn modelId="{458D7F89-404F-4F00-A777-13D072CDA9BE}" type="presOf" srcId="{2180B198-22A2-4967-A01A-1918344FEDB4}" destId="{DEB35F43-8725-4404-931A-1DFFFC37E566}" srcOrd="1" destOrd="0" presId="urn:microsoft.com/office/officeart/2005/8/layout/target3"/>
    <dgm:cxn modelId="{97C77C94-1602-459D-8036-CDD4E2835B75}" type="presOf" srcId="{7F7D818B-829F-4CB8-A706-65555153A097}" destId="{42F5F0FB-CFAC-47CC-87BC-E1221AD97C30}" srcOrd="0" destOrd="0" presId="urn:microsoft.com/office/officeart/2005/8/layout/target3"/>
    <dgm:cxn modelId="{CEE189F8-42FB-4847-B1F2-41B50B296576}" srcId="{2AF11B14-5E8E-4CF6-B3DB-A7316F1226C2}" destId="{5D397E4F-BDCE-47A2-AAE5-829247F56B38}" srcOrd="4" destOrd="0" parTransId="{E82FB823-3FD5-4E9B-B516-56B72E424B5C}" sibTransId="{1604B345-8210-4F4A-8748-3F82C80D5EB3}"/>
    <dgm:cxn modelId="{D05D4875-0D42-490A-B4AF-6DF4AEDC22D1}" srcId="{2AF11B14-5E8E-4CF6-B3DB-A7316F1226C2}" destId="{7F7D818B-829F-4CB8-A706-65555153A097}" srcOrd="1" destOrd="0" parTransId="{3070627E-1DB7-4143-B392-4D1641F59C72}" sibTransId="{D5D632F9-8646-4376-BC06-9A9C41692652}"/>
    <dgm:cxn modelId="{36F0FE06-B950-4283-92E0-B50416FA25DB}" type="presOf" srcId="{40C6BCD6-15C7-4276-B4E7-78F74FE0B100}" destId="{EC8AF08A-A7DC-4F99-96C6-EF4A2FC349BD}" srcOrd="1" destOrd="0" presId="urn:microsoft.com/office/officeart/2005/8/layout/target3"/>
    <dgm:cxn modelId="{7957032C-38EE-4816-B6E0-DCB587E65E61}" type="presOf" srcId="{40C6BCD6-15C7-4276-B4E7-78F74FE0B100}" destId="{38823928-E7F3-498C-8170-F4574BA012BC}" srcOrd="0" destOrd="0" presId="urn:microsoft.com/office/officeart/2005/8/layout/target3"/>
    <dgm:cxn modelId="{69D9101D-F41C-4EF2-8246-63104E3CA609}" srcId="{2AF11B14-5E8E-4CF6-B3DB-A7316F1226C2}" destId="{40C6BCD6-15C7-4276-B4E7-78F74FE0B100}" srcOrd="6" destOrd="0" parTransId="{58A9A758-C84F-4A52-9D2B-65CAF8F6CDF8}" sibTransId="{6EADBECA-2F70-4A4C-AB2C-08D5D5D5CD50}"/>
    <dgm:cxn modelId="{25DADB13-9D38-4FC5-BFE6-0A8A101F3E8B}" type="presOf" srcId="{A37ACAEE-070B-426E-9EEA-A40CFAB12590}" destId="{284A45AE-4585-441F-9459-4E5FF205D2DE}" srcOrd="1" destOrd="0" presId="urn:microsoft.com/office/officeart/2005/8/layout/target3"/>
    <dgm:cxn modelId="{65702F13-423E-45C4-A55D-3FC03079E832}" type="presOf" srcId="{A37ACAEE-070B-426E-9EEA-A40CFAB12590}" destId="{155896DE-9F61-4F86-88A4-E8E62BA19610}" srcOrd="0" destOrd="0" presId="urn:microsoft.com/office/officeart/2005/8/layout/target3"/>
    <dgm:cxn modelId="{EEBFCD39-5B5D-436E-9071-94B96D4BBB7A}" type="presOf" srcId="{C96AB79C-7906-442C-918B-50A3220CDC47}" destId="{A9441267-1BCC-427B-B192-C715AAB49CE1}" srcOrd="1" destOrd="0" presId="urn:microsoft.com/office/officeart/2005/8/layout/target3"/>
    <dgm:cxn modelId="{EB927CFD-6F05-4A56-8343-45A70D59A5C9}" srcId="{2AF11B14-5E8E-4CF6-B3DB-A7316F1226C2}" destId="{4BCB9A02-2350-4E3C-AEE4-45DA04F2CF87}" srcOrd="0" destOrd="0" parTransId="{C112DF06-C11C-4F56-98FB-AD3F34101E88}" sibTransId="{31AC8BB9-6274-459B-9F3F-EC0CED5E48C6}"/>
    <dgm:cxn modelId="{F06DD715-EF14-4C0A-9F00-35B75AEA7172}" type="presOf" srcId="{5D397E4F-BDCE-47A2-AAE5-829247F56B38}" destId="{377C5DAB-9842-412F-92F9-D3610C82BB82}" srcOrd="0" destOrd="0" presId="urn:microsoft.com/office/officeart/2005/8/layout/target3"/>
    <dgm:cxn modelId="{9C83BC81-2C4D-4E3F-8D0C-AA2D7CF181C2}" type="presOf" srcId="{5D397E4F-BDCE-47A2-AAE5-829247F56B38}" destId="{C9A0ED6F-B077-4381-83F5-9AD894CBA41B}" srcOrd="1" destOrd="0" presId="urn:microsoft.com/office/officeart/2005/8/layout/target3"/>
    <dgm:cxn modelId="{D10A117B-527C-4BE9-B015-1905DC54D1E4}" srcId="{2AF11B14-5E8E-4CF6-B3DB-A7316F1226C2}" destId="{A37ACAEE-070B-426E-9EEA-A40CFAB12590}" srcOrd="5" destOrd="0" parTransId="{07581705-7DDD-4B99-ABE7-8A6D1E196AA3}" sibTransId="{CC931C0E-4BE5-4FA5-B570-B8024C13D77B}"/>
    <dgm:cxn modelId="{6065088F-A5FD-46B6-ACFB-1E9F10C48166}" srcId="{2AF11B14-5E8E-4CF6-B3DB-A7316F1226C2}" destId="{C96AB79C-7906-442C-918B-50A3220CDC47}" srcOrd="3" destOrd="0" parTransId="{4971015C-D342-4DF7-96B5-F8E24405EB94}" sibTransId="{D5E85473-A11E-47C5-A79A-D4A32858FFD5}"/>
    <dgm:cxn modelId="{8CC201BD-D9BC-49F9-BDAA-3C39ECD1C143}" type="presOf" srcId="{4BCB9A02-2350-4E3C-AEE4-45DA04F2CF87}" destId="{DE8081FB-F196-42F3-A151-2A419C704C61}" srcOrd="0" destOrd="0" presId="urn:microsoft.com/office/officeart/2005/8/layout/target3"/>
    <dgm:cxn modelId="{DD811B03-F7FB-442E-B39A-7A0F23A1D71C}" type="presOf" srcId="{2AF11B14-5E8E-4CF6-B3DB-A7316F1226C2}" destId="{83308E72-D3C8-4F7C-AF30-FDFCB5FA89A1}" srcOrd="0" destOrd="0" presId="urn:microsoft.com/office/officeart/2005/8/layout/target3"/>
    <dgm:cxn modelId="{4E958C76-8C53-4DE1-B360-C55380CADA72}" type="presOf" srcId="{7F7D818B-829F-4CB8-A706-65555153A097}" destId="{8488DF35-AC5A-4419-ABDD-B4BCF7411070}" srcOrd="1" destOrd="0" presId="urn:microsoft.com/office/officeart/2005/8/layout/target3"/>
    <dgm:cxn modelId="{98D2D38E-3F54-4FA5-8FE7-DB8BB384554B}" type="presParOf" srcId="{83308E72-D3C8-4F7C-AF30-FDFCB5FA89A1}" destId="{E33AB59E-0C7B-4C1B-9FFD-75BEE6F89669}" srcOrd="0" destOrd="0" presId="urn:microsoft.com/office/officeart/2005/8/layout/target3"/>
    <dgm:cxn modelId="{405B402A-649C-4AB8-8916-FC0DFF109CD9}" type="presParOf" srcId="{83308E72-D3C8-4F7C-AF30-FDFCB5FA89A1}" destId="{F97BB427-BABF-4E3B-A120-1DEF1683E7E6}" srcOrd="1" destOrd="0" presId="urn:microsoft.com/office/officeart/2005/8/layout/target3"/>
    <dgm:cxn modelId="{38EEB25A-D134-4521-BE4B-6E297AE6BE3F}" type="presParOf" srcId="{83308E72-D3C8-4F7C-AF30-FDFCB5FA89A1}" destId="{DE8081FB-F196-42F3-A151-2A419C704C61}" srcOrd="2" destOrd="0" presId="urn:microsoft.com/office/officeart/2005/8/layout/target3"/>
    <dgm:cxn modelId="{4B450CC6-2E8B-4922-829C-BCDEB386B1A2}" type="presParOf" srcId="{83308E72-D3C8-4F7C-AF30-FDFCB5FA89A1}" destId="{1E2434E2-2DA7-4C75-B697-5B0D3AA94930}" srcOrd="3" destOrd="0" presId="urn:microsoft.com/office/officeart/2005/8/layout/target3"/>
    <dgm:cxn modelId="{2D149782-D21D-407B-AFC9-554D295EEF1C}" type="presParOf" srcId="{83308E72-D3C8-4F7C-AF30-FDFCB5FA89A1}" destId="{9D6D02D4-CE2C-4BA9-B5ED-6D03619EBC50}" srcOrd="4" destOrd="0" presId="urn:microsoft.com/office/officeart/2005/8/layout/target3"/>
    <dgm:cxn modelId="{73A4E11E-FA0B-465E-9A7B-3D3528E688E1}" type="presParOf" srcId="{83308E72-D3C8-4F7C-AF30-FDFCB5FA89A1}" destId="{42F5F0FB-CFAC-47CC-87BC-E1221AD97C30}" srcOrd="5" destOrd="0" presId="urn:microsoft.com/office/officeart/2005/8/layout/target3"/>
    <dgm:cxn modelId="{06B0412E-2810-4957-B79E-11ED333210A3}" type="presParOf" srcId="{83308E72-D3C8-4F7C-AF30-FDFCB5FA89A1}" destId="{D43B8FD7-D883-4C1A-9505-86CF1EC0A837}" srcOrd="6" destOrd="0" presId="urn:microsoft.com/office/officeart/2005/8/layout/target3"/>
    <dgm:cxn modelId="{8857C95C-C614-4250-9C90-9563BAE712F5}" type="presParOf" srcId="{83308E72-D3C8-4F7C-AF30-FDFCB5FA89A1}" destId="{921C6303-A1A4-4231-9729-B77F0C5DEE57}" srcOrd="7" destOrd="0" presId="urn:microsoft.com/office/officeart/2005/8/layout/target3"/>
    <dgm:cxn modelId="{D65421EE-697F-4759-98BA-3374E2447903}" type="presParOf" srcId="{83308E72-D3C8-4F7C-AF30-FDFCB5FA89A1}" destId="{EDC148C6-1A32-4B31-8636-7DA186F31F26}" srcOrd="8" destOrd="0" presId="urn:microsoft.com/office/officeart/2005/8/layout/target3"/>
    <dgm:cxn modelId="{4D2B560E-92D7-44F1-BED0-CA17459A9AE2}" type="presParOf" srcId="{83308E72-D3C8-4F7C-AF30-FDFCB5FA89A1}" destId="{DD8ACAE0-6D83-4923-9E24-A6D7B15DD870}" srcOrd="9" destOrd="0" presId="urn:microsoft.com/office/officeart/2005/8/layout/target3"/>
    <dgm:cxn modelId="{DBDF55E5-425D-43B7-A603-690978EDF507}" type="presParOf" srcId="{83308E72-D3C8-4F7C-AF30-FDFCB5FA89A1}" destId="{EC84FDC7-1ACB-4617-83CE-79F80E8813E1}" srcOrd="10" destOrd="0" presId="urn:microsoft.com/office/officeart/2005/8/layout/target3"/>
    <dgm:cxn modelId="{2691DA91-C281-4BA3-B7D5-04C45CF61206}" type="presParOf" srcId="{83308E72-D3C8-4F7C-AF30-FDFCB5FA89A1}" destId="{96AAA8F6-9C94-433F-A000-2E67DFD3A488}" srcOrd="11" destOrd="0" presId="urn:microsoft.com/office/officeart/2005/8/layout/target3"/>
    <dgm:cxn modelId="{074CF0D2-A513-4291-A62C-0898E3B50F0D}" type="presParOf" srcId="{83308E72-D3C8-4F7C-AF30-FDFCB5FA89A1}" destId="{569CECDC-678B-43C7-A95D-2C0983B5D1BA}" srcOrd="12" destOrd="0" presId="urn:microsoft.com/office/officeart/2005/8/layout/target3"/>
    <dgm:cxn modelId="{068B5AC8-E04F-498A-BE7C-6AE7463F5A46}" type="presParOf" srcId="{83308E72-D3C8-4F7C-AF30-FDFCB5FA89A1}" destId="{0E02D81E-821F-4FA2-AA22-C4C2FC7BE6C1}" srcOrd="13" destOrd="0" presId="urn:microsoft.com/office/officeart/2005/8/layout/target3"/>
    <dgm:cxn modelId="{BA16CF81-C2E0-47F3-9965-182427C1B033}" type="presParOf" srcId="{83308E72-D3C8-4F7C-AF30-FDFCB5FA89A1}" destId="{377C5DAB-9842-412F-92F9-D3610C82BB82}" srcOrd="14" destOrd="0" presId="urn:microsoft.com/office/officeart/2005/8/layout/target3"/>
    <dgm:cxn modelId="{3B42EC54-4A28-408D-BC3C-CCFE9A80BDB0}" type="presParOf" srcId="{83308E72-D3C8-4F7C-AF30-FDFCB5FA89A1}" destId="{32E74314-DE52-4036-BCE8-365644D027BB}" srcOrd="15" destOrd="0" presId="urn:microsoft.com/office/officeart/2005/8/layout/target3"/>
    <dgm:cxn modelId="{2BF0A681-445B-4DE2-9F02-7C89F6AEEBFA}" type="presParOf" srcId="{83308E72-D3C8-4F7C-AF30-FDFCB5FA89A1}" destId="{96584871-270A-4A8F-A20E-4F14BD4DA3E0}" srcOrd="16" destOrd="0" presId="urn:microsoft.com/office/officeart/2005/8/layout/target3"/>
    <dgm:cxn modelId="{DBFCD505-C725-4743-9E05-50D60D3D3765}" type="presParOf" srcId="{83308E72-D3C8-4F7C-AF30-FDFCB5FA89A1}" destId="{155896DE-9F61-4F86-88A4-E8E62BA19610}" srcOrd="17" destOrd="0" presId="urn:microsoft.com/office/officeart/2005/8/layout/target3"/>
    <dgm:cxn modelId="{444D1CA2-E920-4AD6-830E-35481F235B0B}" type="presParOf" srcId="{83308E72-D3C8-4F7C-AF30-FDFCB5FA89A1}" destId="{1CB7E7C4-7C5F-4685-8C1E-E0C3119E03EA}" srcOrd="18" destOrd="0" presId="urn:microsoft.com/office/officeart/2005/8/layout/target3"/>
    <dgm:cxn modelId="{C59810F2-BCEA-4101-B6B4-574AB00C639B}" type="presParOf" srcId="{83308E72-D3C8-4F7C-AF30-FDFCB5FA89A1}" destId="{59225157-54BD-4EC6-8185-E17BA72B7DB4}" srcOrd="19" destOrd="0" presId="urn:microsoft.com/office/officeart/2005/8/layout/target3"/>
    <dgm:cxn modelId="{4DDDCF82-C459-4CCD-8A88-A7E8E1C851BB}" type="presParOf" srcId="{83308E72-D3C8-4F7C-AF30-FDFCB5FA89A1}" destId="{38823928-E7F3-498C-8170-F4574BA012BC}" srcOrd="20" destOrd="0" presId="urn:microsoft.com/office/officeart/2005/8/layout/target3"/>
    <dgm:cxn modelId="{27E9F48C-8F8B-4AF5-ACEB-61D889D5CF7B}" type="presParOf" srcId="{83308E72-D3C8-4F7C-AF30-FDFCB5FA89A1}" destId="{BF09AF02-C3A7-44FA-AB19-2AED129C462B}" srcOrd="21" destOrd="0" presId="urn:microsoft.com/office/officeart/2005/8/layout/target3"/>
    <dgm:cxn modelId="{612AAAA5-87C0-4B81-B25F-1108A7F84C03}" type="presParOf" srcId="{83308E72-D3C8-4F7C-AF30-FDFCB5FA89A1}" destId="{8488DF35-AC5A-4419-ABDD-B4BCF7411070}" srcOrd="22" destOrd="0" presId="urn:microsoft.com/office/officeart/2005/8/layout/target3"/>
    <dgm:cxn modelId="{8A8B5EB0-D3DC-4827-8DD1-CFD76C272973}" type="presParOf" srcId="{83308E72-D3C8-4F7C-AF30-FDFCB5FA89A1}" destId="{DEB35F43-8725-4404-931A-1DFFFC37E566}" srcOrd="23" destOrd="0" presId="urn:microsoft.com/office/officeart/2005/8/layout/target3"/>
    <dgm:cxn modelId="{6A6FE178-E41C-485D-9E32-85C9A6F7B476}" type="presParOf" srcId="{83308E72-D3C8-4F7C-AF30-FDFCB5FA89A1}" destId="{A9441267-1BCC-427B-B192-C715AAB49CE1}" srcOrd="24" destOrd="0" presId="urn:microsoft.com/office/officeart/2005/8/layout/target3"/>
    <dgm:cxn modelId="{846C3913-2B28-47F9-A0EE-CE3DE2988F70}" type="presParOf" srcId="{83308E72-D3C8-4F7C-AF30-FDFCB5FA89A1}" destId="{C9A0ED6F-B077-4381-83F5-9AD894CBA41B}" srcOrd="25" destOrd="0" presId="urn:microsoft.com/office/officeart/2005/8/layout/target3"/>
    <dgm:cxn modelId="{A62295C6-F46C-4FA8-A1D7-783A019F7F88}" type="presParOf" srcId="{83308E72-D3C8-4F7C-AF30-FDFCB5FA89A1}" destId="{284A45AE-4585-441F-9459-4E5FF205D2DE}" srcOrd="26" destOrd="0" presId="urn:microsoft.com/office/officeart/2005/8/layout/target3"/>
    <dgm:cxn modelId="{ABFAC6BB-A13B-45A3-A0C8-AD9F1258BC3B}" type="presParOf" srcId="{83308E72-D3C8-4F7C-AF30-FDFCB5FA89A1}" destId="{EC8AF08A-A7DC-4F99-96C6-EF4A2FC349BD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2E3723-DEAA-463C-90C4-621192B59C9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E7D2DF-0B56-43A7-8DAA-FCE0A2E2BEC3}">
      <dgm:prSet custT="1"/>
      <dgm:spPr/>
      <dgm:t>
        <a:bodyPr/>
        <a:lstStyle/>
        <a:p>
          <a:r>
            <a:rPr lang="ru-RU" alt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Персонализация </a:t>
          </a:r>
        </a:p>
      </dgm:t>
    </dgm:pt>
    <dgm:pt modelId="{8EEB4EBA-66CE-4E6B-900C-D3E1BB3A5C06}" type="parTrans" cxnId="{41FA1372-4399-4438-AB5C-341575319B16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60A85F-15A0-4105-BFCE-78F641480015}" type="sibTrans" cxnId="{41FA1372-4399-4438-AB5C-341575319B16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309492-A413-49FF-8E9F-2E22BBCB2242}">
      <dgm:prSet custT="1"/>
      <dgm:spPr/>
      <dgm:t>
        <a:bodyPr/>
        <a:lstStyle/>
        <a:p>
          <a:r>
            <a:rPr lang="ru-RU" altLang="ru-RU" sz="3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ситуации успешности </a:t>
          </a:r>
          <a:endParaRPr lang="ru-RU" altLang="ru-RU" sz="3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347077-A4C5-4B2A-B414-88914551CEE1}" type="parTrans" cxnId="{D737AB7F-2BB4-4EEE-82C2-E3A0D8F11C12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33F3E-6FA1-4678-A9C6-9E6DE85D32C8}" type="sibTrans" cxnId="{D737AB7F-2BB4-4EEE-82C2-E3A0D8F11C12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BCEB00-F4F8-45BA-92EC-4EAEA2521842}">
      <dgm:prSet custT="1"/>
      <dgm:spPr/>
      <dgm:t>
        <a:bodyPr/>
        <a:lstStyle/>
        <a:p>
          <a:r>
            <a:rPr lang="ru-RU" altLang="ru-RU" sz="3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системно-деятельностного подхода</a:t>
          </a:r>
          <a:endParaRPr lang="ru-RU" alt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16C77B-4FBC-450E-B65E-8EFA80825EBE}" type="parTrans" cxnId="{B2C14518-E0E2-4306-A204-16F7BE1E271F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F19325-A7B9-49F7-852E-988D2FE3B249}" type="sibTrans" cxnId="{B2C14518-E0E2-4306-A204-16F7BE1E271F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C9400D-36C3-4B95-8ED6-28D2C97724A5}">
      <dgm:prSet custT="1"/>
      <dgm:spPr/>
      <dgm:t>
        <a:bodyPr/>
        <a:lstStyle/>
        <a:p>
          <a:r>
            <a:rPr lang="ru-RU" altLang="ru-RU" sz="3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Мотивация к самообразованию</a:t>
          </a:r>
          <a:endParaRPr lang="ru-RU" alt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592645-B5EA-4147-993D-9470801A7DA4}" type="parTrans" cxnId="{FE331EF3-1CC0-4086-B082-A249DD1ADF93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F37F41-C042-478F-9B0E-42640D8586E5}" type="sibTrans" cxnId="{FE331EF3-1CC0-4086-B082-A249DD1ADF93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7F0A28-18E2-42EA-84C2-48DB73C55E43}">
      <dgm:prSet custT="1"/>
      <dgm:spPr/>
      <dgm:t>
        <a:bodyPr/>
        <a:lstStyle/>
        <a:p>
          <a:r>
            <a:rPr lang="ru-RU" altLang="ru-RU" sz="3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Психолого-педагогическая поддержка </a:t>
          </a:r>
          <a:endParaRPr lang="ru-RU" altLang="ru-RU" sz="3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9E4ED9-314D-4591-A93D-90BE358AA8F8}" type="parTrans" cxnId="{68EC54A8-FB88-4EE0-ABC4-5C179C4F444A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540583-F3B1-4C55-AB82-88061CD5719C}" type="sibTrans" cxnId="{68EC54A8-FB88-4EE0-ABC4-5C179C4F444A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4E700B-0094-4A67-A531-50287BBEF15F}">
      <dgm:prSet custT="1"/>
      <dgm:spPr/>
      <dgm:t>
        <a:bodyPr/>
        <a:lstStyle/>
        <a:p>
          <a:r>
            <a:rPr lang="ru-RU" alt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Партнёрство и взаимодействие</a:t>
          </a:r>
          <a:endParaRPr lang="ru-RU" alt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ADCD6-E17C-456C-840D-D9501C455E1F}" type="parTrans" cxnId="{10659E34-422F-4C5E-A899-CF5BD32E7EF7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38E26F-E7F2-45E7-B6AD-83F22FCCFC96}" type="sibTrans" cxnId="{10659E34-422F-4C5E-A899-CF5BD32E7EF7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F274AA-70A5-4C48-814D-348CB8F71445}" type="pres">
      <dgm:prSet presAssocID="{E02E3723-DEAA-463C-90C4-621192B59C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C4ACBA-AA8A-4CAA-A2A6-FAB511C50725}" type="pres">
      <dgm:prSet presAssocID="{DFE7D2DF-0B56-43A7-8DAA-FCE0A2E2BEC3}" presName="parentLin" presStyleCnt="0"/>
      <dgm:spPr/>
    </dgm:pt>
    <dgm:pt modelId="{1591E7FF-220F-47A7-8585-232721AA8A43}" type="pres">
      <dgm:prSet presAssocID="{DFE7D2DF-0B56-43A7-8DAA-FCE0A2E2BEC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523B7C3-D99A-4B15-8C42-E7FCB1157B01}" type="pres">
      <dgm:prSet presAssocID="{DFE7D2DF-0B56-43A7-8DAA-FCE0A2E2BEC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06022-AAAB-42C5-8DB3-F8AF5CD624D1}" type="pres">
      <dgm:prSet presAssocID="{DFE7D2DF-0B56-43A7-8DAA-FCE0A2E2BEC3}" presName="negativeSpace" presStyleCnt="0"/>
      <dgm:spPr/>
    </dgm:pt>
    <dgm:pt modelId="{3BEB7312-611A-4382-824A-3DB2696D8785}" type="pres">
      <dgm:prSet presAssocID="{DFE7D2DF-0B56-43A7-8DAA-FCE0A2E2BEC3}" presName="childText" presStyleLbl="conFgAcc1" presStyleIdx="0" presStyleCnt="6">
        <dgm:presLayoutVars>
          <dgm:bulletEnabled val="1"/>
        </dgm:presLayoutVars>
      </dgm:prSet>
      <dgm:spPr/>
    </dgm:pt>
    <dgm:pt modelId="{100C5D02-6314-41A8-ADA0-564C2B081AD1}" type="pres">
      <dgm:prSet presAssocID="{FA60A85F-15A0-4105-BFCE-78F641480015}" presName="spaceBetweenRectangles" presStyleCnt="0"/>
      <dgm:spPr/>
    </dgm:pt>
    <dgm:pt modelId="{C354CDEE-D83A-42A2-B8E7-6423FDE6A848}" type="pres">
      <dgm:prSet presAssocID="{33309492-A413-49FF-8E9F-2E22BBCB2242}" presName="parentLin" presStyleCnt="0"/>
      <dgm:spPr/>
    </dgm:pt>
    <dgm:pt modelId="{E46C3BE2-B9F9-4C3D-86EF-41BA60B6A3EF}" type="pres">
      <dgm:prSet presAssocID="{33309492-A413-49FF-8E9F-2E22BBCB224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B9DFF8C-2DC7-47EA-BE18-6472C621565C}" type="pres">
      <dgm:prSet presAssocID="{33309492-A413-49FF-8E9F-2E22BBCB224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5BC85-BF53-4BED-A2DC-D0DB444252F8}" type="pres">
      <dgm:prSet presAssocID="{33309492-A413-49FF-8E9F-2E22BBCB2242}" presName="negativeSpace" presStyleCnt="0"/>
      <dgm:spPr/>
    </dgm:pt>
    <dgm:pt modelId="{D65F4C72-120B-48CB-8116-2B78A3FA7631}" type="pres">
      <dgm:prSet presAssocID="{33309492-A413-49FF-8E9F-2E22BBCB2242}" presName="childText" presStyleLbl="conFgAcc1" presStyleIdx="1" presStyleCnt="6">
        <dgm:presLayoutVars>
          <dgm:bulletEnabled val="1"/>
        </dgm:presLayoutVars>
      </dgm:prSet>
      <dgm:spPr/>
    </dgm:pt>
    <dgm:pt modelId="{5824183A-DD4A-4B7A-90BF-CE4EB453EF81}" type="pres">
      <dgm:prSet presAssocID="{DE033F3E-6FA1-4678-A9C6-9E6DE85D32C8}" presName="spaceBetweenRectangles" presStyleCnt="0"/>
      <dgm:spPr/>
    </dgm:pt>
    <dgm:pt modelId="{0FEE4BC9-46EF-4738-89E6-905090573E8D}" type="pres">
      <dgm:prSet presAssocID="{5CBCEB00-F4F8-45BA-92EC-4EAEA2521842}" presName="parentLin" presStyleCnt="0"/>
      <dgm:spPr/>
    </dgm:pt>
    <dgm:pt modelId="{4AB1DA57-0C44-4E05-9533-8E977FE908A2}" type="pres">
      <dgm:prSet presAssocID="{5CBCEB00-F4F8-45BA-92EC-4EAEA2521842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2D2178E1-073D-46BB-9D75-CB283C5CF052}" type="pres">
      <dgm:prSet presAssocID="{5CBCEB00-F4F8-45BA-92EC-4EAEA252184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1E380-7CCD-47C0-A062-576F06D0F254}" type="pres">
      <dgm:prSet presAssocID="{5CBCEB00-F4F8-45BA-92EC-4EAEA2521842}" presName="negativeSpace" presStyleCnt="0"/>
      <dgm:spPr/>
    </dgm:pt>
    <dgm:pt modelId="{8A64D5D3-8AFE-4D03-B17F-380BAC764068}" type="pres">
      <dgm:prSet presAssocID="{5CBCEB00-F4F8-45BA-92EC-4EAEA2521842}" presName="childText" presStyleLbl="conFgAcc1" presStyleIdx="2" presStyleCnt="6">
        <dgm:presLayoutVars>
          <dgm:bulletEnabled val="1"/>
        </dgm:presLayoutVars>
      </dgm:prSet>
      <dgm:spPr/>
    </dgm:pt>
    <dgm:pt modelId="{6933BC5D-7E3D-45F5-AA26-187F5681B7E5}" type="pres">
      <dgm:prSet presAssocID="{CAF19325-A7B9-49F7-852E-988D2FE3B249}" presName="spaceBetweenRectangles" presStyleCnt="0"/>
      <dgm:spPr/>
    </dgm:pt>
    <dgm:pt modelId="{7B0F6157-8B7A-48BC-A02F-99583BD403E4}" type="pres">
      <dgm:prSet presAssocID="{40C9400D-36C3-4B95-8ED6-28D2C97724A5}" presName="parentLin" presStyleCnt="0"/>
      <dgm:spPr/>
    </dgm:pt>
    <dgm:pt modelId="{FC768785-EAA4-47AD-8CE3-CE9433920E9B}" type="pres">
      <dgm:prSet presAssocID="{40C9400D-36C3-4B95-8ED6-28D2C97724A5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97D560C3-5CC2-4DB5-B215-90F089A49149}" type="pres">
      <dgm:prSet presAssocID="{40C9400D-36C3-4B95-8ED6-28D2C97724A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7F0B9-D5CE-4F28-8F93-280901636E92}" type="pres">
      <dgm:prSet presAssocID="{40C9400D-36C3-4B95-8ED6-28D2C97724A5}" presName="negativeSpace" presStyleCnt="0"/>
      <dgm:spPr/>
    </dgm:pt>
    <dgm:pt modelId="{3366BE7F-B56E-44AD-8BE8-E7F1EADDD166}" type="pres">
      <dgm:prSet presAssocID="{40C9400D-36C3-4B95-8ED6-28D2C97724A5}" presName="childText" presStyleLbl="conFgAcc1" presStyleIdx="3" presStyleCnt="6">
        <dgm:presLayoutVars>
          <dgm:bulletEnabled val="1"/>
        </dgm:presLayoutVars>
      </dgm:prSet>
      <dgm:spPr/>
    </dgm:pt>
    <dgm:pt modelId="{36313950-C89D-4B04-9265-1D3A06609DEB}" type="pres">
      <dgm:prSet presAssocID="{2AF37F41-C042-478F-9B0E-42640D8586E5}" presName="spaceBetweenRectangles" presStyleCnt="0"/>
      <dgm:spPr/>
    </dgm:pt>
    <dgm:pt modelId="{62D01AC0-B7DD-42C7-8017-EA32CB8EA3DE}" type="pres">
      <dgm:prSet presAssocID="{857F0A28-18E2-42EA-84C2-48DB73C55E43}" presName="parentLin" presStyleCnt="0"/>
      <dgm:spPr/>
    </dgm:pt>
    <dgm:pt modelId="{4AF433D1-2208-44D5-B411-9B0FE8F23268}" type="pres">
      <dgm:prSet presAssocID="{857F0A28-18E2-42EA-84C2-48DB73C55E43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0EF46B9-3C23-46A1-9E8C-045E5D8820B5}" type="pres">
      <dgm:prSet presAssocID="{857F0A28-18E2-42EA-84C2-48DB73C55E4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09F45-A6F6-48C1-B0A1-50FA4D7ABB1D}" type="pres">
      <dgm:prSet presAssocID="{857F0A28-18E2-42EA-84C2-48DB73C55E43}" presName="negativeSpace" presStyleCnt="0"/>
      <dgm:spPr/>
    </dgm:pt>
    <dgm:pt modelId="{378957D7-A8DF-4FC2-B058-43ADFE6EBE15}" type="pres">
      <dgm:prSet presAssocID="{857F0A28-18E2-42EA-84C2-48DB73C55E43}" presName="childText" presStyleLbl="conFgAcc1" presStyleIdx="4" presStyleCnt="6">
        <dgm:presLayoutVars>
          <dgm:bulletEnabled val="1"/>
        </dgm:presLayoutVars>
      </dgm:prSet>
      <dgm:spPr/>
    </dgm:pt>
    <dgm:pt modelId="{F640D406-AD19-490D-AFDF-F1A41C62AB23}" type="pres">
      <dgm:prSet presAssocID="{66540583-F3B1-4C55-AB82-88061CD5719C}" presName="spaceBetweenRectangles" presStyleCnt="0"/>
      <dgm:spPr/>
    </dgm:pt>
    <dgm:pt modelId="{C4EFC816-8B13-4A0A-AC5C-E4A2C25537CC}" type="pres">
      <dgm:prSet presAssocID="{124E700B-0094-4A67-A531-50287BBEF15F}" presName="parentLin" presStyleCnt="0"/>
      <dgm:spPr/>
    </dgm:pt>
    <dgm:pt modelId="{34FA5FBE-C1B3-4F90-93ED-17CBAA70631E}" type="pres">
      <dgm:prSet presAssocID="{124E700B-0094-4A67-A531-50287BBEF15F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4BBB4E0E-7108-4A44-BDB0-F9A3DA8944DD}" type="pres">
      <dgm:prSet presAssocID="{124E700B-0094-4A67-A531-50287BBEF15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503FC-F9D3-4263-9B4B-3610C0DE35C5}" type="pres">
      <dgm:prSet presAssocID="{124E700B-0094-4A67-A531-50287BBEF15F}" presName="negativeSpace" presStyleCnt="0"/>
      <dgm:spPr/>
    </dgm:pt>
    <dgm:pt modelId="{B7E33B3F-5E08-4B3B-8927-E532CAC5B2BA}" type="pres">
      <dgm:prSet presAssocID="{124E700B-0094-4A67-A531-50287BBEF15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8EC54A8-FB88-4EE0-ABC4-5C179C4F444A}" srcId="{E02E3723-DEAA-463C-90C4-621192B59C9E}" destId="{857F0A28-18E2-42EA-84C2-48DB73C55E43}" srcOrd="4" destOrd="0" parTransId="{289E4ED9-314D-4591-A93D-90BE358AA8F8}" sibTransId="{66540583-F3B1-4C55-AB82-88061CD5719C}"/>
    <dgm:cxn modelId="{19118A0A-8073-428B-A3F7-2F1D8C7A8A22}" type="presOf" srcId="{5CBCEB00-F4F8-45BA-92EC-4EAEA2521842}" destId="{4AB1DA57-0C44-4E05-9533-8E977FE908A2}" srcOrd="0" destOrd="0" presId="urn:microsoft.com/office/officeart/2005/8/layout/list1"/>
    <dgm:cxn modelId="{ACA4BB2C-F934-47FA-A493-A96D7F92F956}" type="presOf" srcId="{E02E3723-DEAA-463C-90C4-621192B59C9E}" destId="{52F274AA-70A5-4C48-814D-348CB8F71445}" srcOrd="0" destOrd="0" presId="urn:microsoft.com/office/officeart/2005/8/layout/list1"/>
    <dgm:cxn modelId="{2D666A73-CD7A-4BAF-9729-7F2EE98E54A9}" type="presOf" srcId="{DFE7D2DF-0B56-43A7-8DAA-FCE0A2E2BEC3}" destId="{3523B7C3-D99A-4B15-8C42-E7FCB1157B01}" srcOrd="1" destOrd="0" presId="urn:microsoft.com/office/officeart/2005/8/layout/list1"/>
    <dgm:cxn modelId="{C57289B0-1741-474D-976B-A05136C7B2DD}" type="presOf" srcId="{33309492-A413-49FF-8E9F-2E22BBCB2242}" destId="{7B9DFF8C-2DC7-47EA-BE18-6472C621565C}" srcOrd="1" destOrd="0" presId="urn:microsoft.com/office/officeart/2005/8/layout/list1"/>
    <dgm:cxn modelId="{6D6E35E9-1D55-4BD3-8AB1-854F16DE2FD8}" type="presOf" srcId="{33309492-A413-49FF-8E9F-2E22BBCB2242}" destId="{E46C3BE2-B9F9-4C3D-86EF-41BA60B6A3EF}" srcOrd="0" destOrd="0" presId="urn:microsoft.com/office/officeart/2005/8/layout/list1"/>
    <dgm:cxn modelId="{D737AB7F-2BB4-4EEE-82C2-E3A0D8F11C12}" srcId="{E02E3723-DEAA-463C-90C4-621192B59C9E}" destId="{33309492-A413-49FF-8E9F-2E22BBCB2242}" srcOrd="1" destOrd="0" parTransId="{2F347077-A4C5-4B2A-B414-88914551CEE1}" sibTransId="{DE033F3E-6FA1-4678-A9C6-9E6DE85D32C8}"/>
    <dgm:cxn modelId="{3649419B-A796-49C4-B44C-108A0F8C4770}" type="presOf" srcId="{124E700B-0094-4A67-A531-50287BBEF15F}" destId="{4BBB4E0E-7108-4A44-BDB0-F9A3DA8944DD}" srcOrd="1" destOrd="0" presId="urn:microsoft.com/office/officeart/2005/8/layout/list1"/>
    <dgm:cxn modelId="{5BDA0200-2644-46D7-B4C9-2848287E6F86}" type="presOf" srcId="{DFE7D2DF-0B56-43A7-8DAA-FCE0A2E2BEC3}" destId="{1591E7FF-220F-47A7-8585-232721AA8A43}" srcOrd="0" destOrd="0" presId="urn:microsoft.com/office/officeart/2005/8/layout/list1"/>
    <dgm:cxn modelId="{FA460AC7-01EC-4707-8EF5-27BC48E019ED}" type="presOf" srcId="{40C9400D-36C3-4B95-8ED6-28D2C97724A5}" destId="{97D560C3-5CC2-4DB5-B215-90F089A49149}" srcOrd="1" destOrd="0" presId="urn:microsoft.com/office/officeart/2005/8/layout/list1"/>
    <dgm:cxn modelId="{5BF88A20-13DC-4244-B5EF-8873F29E32BB}" type="presOf" srcId="{5CBCEB00-F4F8-45BA-92EC-4EAEA2521842}" destId="{2D2178E1-073D-46BB-9D75-CB283C5CF052}" srcOrd="1" destOrd="0" presId="urn:microsoft.com/office/officeart/2005/8/layout/list1"/>
    <dgm:cxn modelId="{10659E34-422F-4C5E-A899-CF5BD32E7EF7}" srcId="{E02E3723-DEAA-463C-90C4-621192B59C9E}" destId="{124E700B-0094-4A67-A531-50287BBEF15F}" srcOrd="5" destOrd="0" parTransId="{D21ADCD6-E17C-456C-840D-D9501C455E1F}" sibTransId="{3338E26F-E7F2-45E7-B6AD-83F22FCCFC96}"/>
    <dgm:cxn modelId="{AA9670E9-AC8B-4579-8F98-E9F5403DA03B}" type="presOf" srcId="{857F0A28-18E2-42EA-84C2-48DB73C55E43}" destId="{4AF433D1-2208-44D5-B411-9B0FE8F23268}" srcOrd="0" destOrd="0" presId="urn:microsoft.com/office/officeart/2005/8/layout/list1"/>
    <dgm:cxn modelId="{FE331EF3-1CC0-4086-B082-A249DD1ADF93}" srcId="{E02E3723-DEAA-463C-90C4-621192B59C9E}" destId="{40C9400D-36C3-4B95-8ED6-28D2C97724A5}" srcOrd="3" destOrd="0" parTransId="{A9592645-B5EA-4147-993D-9470801A7DA4}" sibTransId="{2AF37F41-C042-478F-9B0E-42640D8586E5}"/>
    <dgm:cxn modelId="{45469703-0A12-4289-9E41-F2D5B9FD33B3}" type="presOf" srcId="{857F0A28-18E2-42EA-84C2-48DB73C55E43}" destId="{B0EF46B9-3C23-46A1-9E8C-045E5D8820B5}" srcOrd="1" destOrd="0" presId="urn:microsoft.com/office/officeart/2005/8/layout/list1"/>
    <dgm:cxn modelId="{FC2618D4-9718-4366-BEBE-6BF0F06803AD}" type="presOf" srcId="{40C9400D-36C3-4B95-8ED6-28D2C97724A5}" destId="{FC768785-EAA4-47AD-8CE3-CE9433920E9B}" srcOrd="0" destOrd="0" presId="urn:microsoft.com/office/officeart/2005/8/layout/list1"/>
    <dgm:cxn modelId="{41FA1372-4399-4438-AB5C-341575319B16}" srcId="{E02E3723-DEAA-463C-90C4-621192B59C9E}" destId="{DFE7D2DF-0B56-43A7-8DAA-FCE0A2E2BEC3}" srcOrd="0" destOrd="0" parTransId="{8EEB4EBA-66CE-4E6B-900C-D3E1BB3A5C06}" sibTransId="{FA60A85F-15A0-4105-BFCE-78F641480015}"/>
    <dgm:cxn modelId="{B2C14518-E0E2-4306-A204-16F7BE1E271F}" srcId="{E02E3723-DEAA-463C-90C4-621192B59C9E}" destId="{5CBCEB00-F4F8-45BA-92EC-4EAEA2521842}" srcOrd="2" destOrd="0" parTransId="{F916C77B-4FBC-450E-B65E-8EFA80825EBE}" sibTransId="{CAF19325-A7B9-49F7-852E-988D2FE3B249}"/>
    <dgm:cxn modelId="{71F4160E-C35A-4828-B78D-C4313348E1E2}" type="presOf" srcId="{124E700B-0094-4A67-A531-50287BBEF15F}" destId="{34FA5FBE-C1B3-4F90-93ED-17CBAA70631E}" srcOrd="0" destOrd="0" presId="urn:microsoft.com/office/officeart/2005/8/layout/list1"/>
    <dgm:cxn modelId="{DA7CFAA8-03A7-44A6-B32D-D016A17C73FA}" type="presParOf" srcId="{52F274AA-70A5-4C48-814D-348CB8F71445}" destId="{AEC4ACBA-AA8A-4CAA-A2A6-FAB511C50725}" srcOrd="0" destOrd="0" presId="urn:microsoft.com/office/officeart/2005/8/layout/list1"/>
    <dgm:cxn modelId="{16B4F884-FAA8-470A-974B-354C672A0FC2}" type="presParOf" srcId="{AEC4ACBA-AA8A-4CAA-A2A6-FAB511C50725}" destId="{1591E7FF-220F-47A7-8585-232721AA8A43}" srcOrd="0" destOrd="0" presId="urn:microsoft.com/office/officeart/2005/8/layout/list1"/>
    <dgm:cxn modelId="{FC31BCFB-ACCC-4FF3-9E77-68CE3BFD6621}" type="presParOf" srcId="{AEC4ACBA-AA8A-4CAA-A2A6-FAB511C50725}" destId="{3523B7C3-D99A-4B15-8C42-E7FCB1157B01}" srcOrd="1" destOrd="0" presId="urn:microsoft.com/office/officeart/2005/8/layout/list1"/>
    <dgm:cxn modelId="{47A35BDD-4F73-43CB-99F0-D6263CC6F6EA}" type="presParOf" srcId="{52F274AA-70A5-4C48-814D-348CB8F71445}" destId="{93706022-AAAB-42C5-8DB3-F8AF5CD624D1}" srcOrd="1" destOrd="0" presId="urn:microsoft.com/office/officeart/2005/8/layout/list1"/>
    <dgm:cxn modelId="{4C3EE368-3807-4317-9AF5-4F7615C233D5}" type="presParOf" srcId="{52F274AA-70A5-4C48-814D-348CB8F71445}" destId="{3BEB7312-611A-4382-824A-3DB2696D8785}" srcOrd="2" destOrd="0" presId="urn:microsoft.com/office/officeart/2005/8/layout/list1"/>
    <dgm:cxn modelId="{C094BCE1-ACFD-4C93-9AAE-E0648C122C6A}" type="presParOf" srcId="{52F274AA-70A5-4C48-814D-348CB8F71445}" destId="{100C5D02-6314-41A8-ADA0-564C2B081AD1}" srcOrd="3" destOrd="0" presId="urn:microsoft.com/office/officeart/2005/8/layout/list1"/>
    <dgm:cxn modelId="{0CF696B6-A79F-4D5E-A455-AF4D997E645A}" type="presParOf" srcId="{52F274AA-70A5-4C48-814D-348CB8F71445}" destId="{C354CDEE-D83A-42A2-B8E7-6423FDE6A848}" srcOrd="4" destOrd="0" presId="urn:microsoft.com/office/officeart/2005/8/layout/list1"/>
    <dgm:cxn modelId="{FC3E9E2C-EBEA-4EBD-9114-35D6F18C3C4C}" type="presParOf" srcId="{C354CDEE-D83A-42A2-B8E7-6423FDE6A848}" destId="{E46C3BE2-B9F9-4C3D-86EF-41BA60B6A3EF}" srcOrd="0" destOrd="0" presId="urn:microsoft.com/office/officeart/2005/8/layout/list1"/>
    <dgm:cxn modelId="{59288FB6-AD6A-4833-A797-8673948954C2}" type="presParOf" srcId="{C354CDEE-D83A-42A2-B8E7-6423FDE6A848}" destId="{7B9DFF8C-2DC7-47EA-BE18-6472C621565C}" srcOrd="1" destOrd="0" presId="urn:microsoft.com/office/officeart/2005/8/layout/list1"/>
    <dgm:cxn modelId="{5E27EA0F-FAC6-4757-93BB-9A9CF1A1A1F0}" type="presParOf" srcId="{52F274AA-70A5-4C48-814D-348CB8F71445}" destId="{3EB5BC85-BF53-4BED-A2DC-D0DB444252F8}" srcOrd="5" destOrd="0" presId="urn:microsoft.com/office/officeart/2005/8/layout/list1"/>
    <dgm:cxn modelId="{4C67A349-BC7B-4386-B8B3-B313C7CBACC1}" type="presParOf" srcId="{52F274AA-70A5-4C48-814D-348CB8F71445}" destId="{D65F4C72-120B-48CB-8116-2B78A3FA7631}" srcOrd="6" destOrd="0" presId="urn:microsoft.com/office/officeart/2005/8/layout/list1"/>
    <dgm:cxn modelId="{55AE0961-2D85-4498-B0F8-1A45CA93D798}" type="presParOf" srcId="{52F274AA-70A5-4C48-814D-348CB8F71445}" destId="{5824183A-DD4A-4B7A-90BF-CE4EB453EF81}" srcOrd="7" destOrd="0" presId="urn:microsoft.com/office/officeart/2005/8/layout/list1"/>
    <dgm:cxn modelId="{151DCC88-944F-4DBF-AA0A-0ADFB03EF335}" type="presParOf" srcId="{52F274AA-70A5-4C48-814D-348CB8F71445}" destId="{0FEE4BC9-46EF-4738-89E6-905090573E8D}" srcOrd="8" destOrd="0" presId="urn:microsoft.com/office/officeart/2005/8/layout/list1"/>
    <dgm:cxn modelId="{66964EF3-88CE-4FCD-AEEF-CA47D8231623}" type="presParOf" srcId="{0FEE4BC9-46EF-4738-89E6-905090573E8D}" destId="{4AB1DA57-0C44-4E05-9533-8E977FE908A2}" srcOrd="0" destOrd="0" presId="urn:microsoft.com/office/officeart/2005/8/layout/list1"/>
    <dgm:cxn modelId="{C44566CF-A9D5-416F-AE7E-63E416D96662}" type="presParOf" srcId="{0FEE4BC9-46EF-4738-89E6-905090573E8D}" destId="{2D2178E1-073D-46BB-9D75-CB283C5CF052}" srcOrd="1" destOrd="0" presId="urn:microsoft.com/office/officeart/2005/8/layout/list1"/>
    <dgm:cxn modelId="{0C64DE74-BF03-4A28-B6E6-D85D64F10427}" type="presParOf" srcId="{52F274AA-70A5-4C48-814D-348CB8F71445}" destId="{1A51E380-7CCD-47C0-A062-576F06D0F254}" srcOrd="9" destOrd="0" presId="urn:microsoft.com/office/officeart/2005/8/layout/list1"/>
    <dgm:cxn modelId="{C186B4AF-75AD-4A5F-8AD9-78EA22FEE3A6}" type="presParOf" srcId="{52F274AA-70A5-4C48-814D-348CB8F71445}" destId="{8A64D5D3-8AFE-4D03-B17F-380BAC764068}" srcOrd="10" destOrd="0" presId="urn:microsoft.com/office/officeart/2005/8/layout/list1"/>
    <dgm:cxn modelId="{5D07DD9C-CE2C-4B0F-A2C5-C238B377F9F9}" type="presParOf" srcId="{52F274AA-70A5-4C48-814D-348CB8F71445}" destId="{6933BC5D-7E3D-45F5-AA26-187F5681B7E5}" srcOrd="11" destOrd="0" presId="urn:microsoft.com/office/officeart/2005/8/layout/list1"/>
    <dgm:cxn modelId="{FE95835D-E34F-449A-B2E8-FFFE66A1C0F0}" type="presParOf" srcId="{52F274AA-70A5-4C48-814D-348CB8F71445}" destId="{7B0F6157-8B7A-48BC-A02F-99583BD403E4}" srcOrd="12" destOrd="0" presId="urn:microsoft.com/office/officeart/2005/8/layout/list1"/>
    <dgm:cxn modelId="{4B8CD804-3A94-4F7D-9877-66DDA9F7E210}" type="presParOf" srcId="{7B0F6157-8B7A-48BC-A02F-99583BD403E4}" destId="{FC768785-EAA4-47AD-8CE3-CE9433920E9B}" srcOrd="0" destOrd="0" presId="urn:microsoft.com/office/officeart/2005/8/layout/list1"/>
    <dgm:cxn modelId="{2418EA5D-68E0-4137-9BA8-156D7FE7DA61}" type="presParOf" srcId="{7B0F6157-8B7A-48BC-A02F-99583BD403E4}" destId="{97D560C3-5CC2-4DB5-B215-90F089A49149}" srcOrd="1" destOrd="0" presId="urn:microsoft.com/office/officeart/2005/8/layout/list1"/>
    <dgm:cxn modelId="{72699FD5-4ACE-4984-8682-9BB4A7F35443}" type="presParOf" srcId="{52F274AA-70A5-4C48-814D-348CB8F71445}" destId="{5627F0B9-D5CE-4F28-8F93-280901636E92}" srcOrd="13" destOrd="0" presId="urn:microsoft.com/office/officeart/2005/8/layout/list1"/>
    <dgm:cxn modelId="{756A3CBA-A48A-4A27-9761-2218D5AB3325}" type="presParOf" srcId="{52F274AA-70A5-4C48-814D-348CB8F71445}" destId="{3366BE7F-B56E-44AD-8BE8-E7F1EADDD166}" srcOrd="14" destOrd="0" presId="urn:microsoft.com/office/officeart/2005/8/layout/list1"/>
    <dgm:cxn modelId="{0972CFF0-37B5-4FC0-A9D2-DAC105E5BDE6}" type="presParOf" srcId="{52F274AA-70A5-4C48-814D-348CB8F71445}" destId="{36313950-C89D-4B04-9265-1D3A06609DEB}" srcOrd="15" destOrd="0" presId="urn:microsoft.com/office/officeart/2005/8/layout/list1"/>
    <dgm:cxn modelId="{20488C21-CBA7-48CD-A5C6-76ED029CDB40}" type="presParOf" srcId="{52F274AA-70A5-4C48-814D-348CB8F71445}" destId="{62D01AC0-B7DD-42C7-8017-EA32CB8EA3DE}" srcOrd="16" destOrd="0" presId="urn:microsoft.com/office/officeart/2005/8/layout/list1"/>
    <dgm:cxn modelId="{1C05FB1D-D6ED-46D7-A7E1-83A6A64F2250}" type="presParOf" srcId="{62D01AC0-B7DD-42C7-8017-EA32CB8EA3DE}" destId="{4AF433D1-2208-44D5-B411-9B0FE8F23268}" srcOrd="0" destOrd="0" presId="urn:microsoft.com/office/officeart/2005/8/layout/list1"/>
    <dgm:cxn modelId="{0615B7E4-92EB-4F60-9EDE-2CCC1AB96286}" type="presParOf" srcId="{62D01AC0-B7DD-42C7-8017-EA32CB8EA3DE}" destId="{B0EF46B9-3C23-46A1-9E8C-045E5D8820B5}" srcOrd="1" destOrd="0" presId="urn:microsoft.com/office/officeart/2005/8/layout/list1"/>
    <dgm:cxn modelId="{449E2099-015F-4F71-9A03-A818EF756928}" type="presParOf" srcId="{52F274AA-70A5-4C48-814D-348CB8F71445}" destId="{85109F45-A6F6-48C1-B0A1-50FA4D7ABB1D}" srcOrd="17" destOrd="0" presId="urn:microsoft.com/office/officeart/2005/8/layout/list1"/>
    <dgm:cxn modelId="{7F19C25C-8FC4-4671-A204-5EE56321579E}" type="presParOf" srcId="{52F274AA-70A5-4C48-814D-348CB8F71445}" destId="{378957D7-A8DF-4FC2-B058-43ADFE6EBE15}" srcOrd="18" destOrd="0" presId="urn:microsoft.com/office/officeart/2005/8/layout/list1"/>
    <dgm:cxn modelId="{286BD7CF-459C-4FD1-9C5F-89BA77DD9408}" type="presParOf" srcId="{52F274AA-70A5-4C48-814D-348CB8F71445}" destId="{F640D406-AD19-490D-AFDF-F1A41C62AB23}" srcOrd="19" destOrd="0" presId="urn:microsoft.com/office/officeart/2005/8/layout/list1"/>
    <dgm:cxn modelId="{5BA0D9F1-85A6-4CB6-9D3C-0E3A523960B2}" type="presParOf" srcId="{52F274AA-70A5-4C48-814D-348CB8F71445}" destId="{C4EFC816-8B13-4A0A-AC5C-E4A2C25537CC}" srcOrd="20" destOrd="0" presId="urn:microsoft.com/office/officeart/2005/8/layout/list1"/>
    <dgm:cxn modelId="{515F8444-0769-4819-8CD0-135C609F4501}" type="presParOf" srcId="{C4EFC816-8B13-4A0A-AC5C-E4A2C25537CC}" destId="{34FA5FBE-C1B3-4F90-93ED-17CBAA70631E}" srcOrd="0" destOrd="0" presId="urn:microsoft.com/office/officeart/2005/8/layout/list1"/>
    <dgm:cxn modelId="{C4A2D310-05D5-4666-B819-E41860C7CB69}" type="presParOf" srcId="{C4EFC816-8B13-4A0A-AC5C-E4A2C25537CC}" destId="{4BBB4E0E-7108-4A44-BDB0-F9A3DA8944DD}" srcOrd="1" destOrd="0" presId="urn:microsoft.com/office/officeart/2005/8/layout/list1"/>
    <dgm:cxn modelId="{45A8DBE2-F82E-4AA3-92ED-7E367B7FD462}" type="presParOf" srcId="{52F274AA-70A5-4C48-814D-348CB8F71445}" destId="{8C3503FC-F9D3-4263-9B4B-3610C0DE35C5}" srcOrd="21" destOrd="0" presId="urn:microsoft.com/office/officeart/2005/8/layout/list1"/>
    <dgm:cxn modelId="{3D212B2F-A39C-43B3-B452-BFE8EFC0ACFE}" type="presParOf" srcId="{52F274AA-70A5-4C48-814D-348CB8F71445}" destId="{B7E33B3F-5E08-4B3B-8927-E532CAC5B2B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BE6F25-6F8E-46A6-8173-F30A5F9F2E73}" type="doc">
      <dgm:prSet loTypeId="urn:microsoft.com/office/officeart/2005/8/layout/radial1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244C43F6-CC03-40F5-9E6C-86276B559318}">
      <dgm:prSet phldrT="[Текст]" custT="1"/>
      <dgm:spPr/>
      <dgm:t>
        <a:bodyPr/>
        <a:lstStyle/>
        <a:p>
          <a:endParaRPr lang="ru-RU" altLang="ru-RU" sz="1800" b="1" cap="small" baseline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cap="small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профессионализма педагогов</a:t>
          </a:r>
          <a:endParaRPr lang="ru-RU" sz="1800" cap="small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588AC5-38D0-4AFF-A641-2AAE305CA9D3}" type="parTrans" cxnId="{0426D03D-3F7C-4662-85D4-EFDF7F15B176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D8C7E1-E037-4BF8-9433-E598A4340C1C}" type="sibTrans" cxnId="{0426D03D-3F7C-4662-85D4-EFDF7F15B176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679781-ABDD-49C9-B4CB-DC0C7E1AB23D}">
      <dgm:prSet phldrT="[Текст]" custT="1"/>
      <dgm:spPr/>
      <dgm:t>
        <a:bodyPr/>
        <a:lstStyle/>
        <a:p>
          <a:r>
            <a:rPr lang="ru-RU" altLang="ru-RU" sz="1800" b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человеческого капитала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99E0A-0183-42D9-901E-CDBD1C113CF1}" type="parTrans" cxnId="{7BF021BE-44B2-48C7-81F6-346C396F18C0}">
      <dgm:prSet custT="1"/>
      <dgm:spPr/>
      <dgm:t>
        <a:bodyPr/>
        <a:lstStyle/>
        <a:p>
          <a:endParaRPr lang="ru-RU" sz="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F761C-2D8D-4719-9C98-95861EA13027}" type="sibTrans" cxnId="{7BF021BE-44B2-48C7-81F6-346C396F18C0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B8776-D9AC-488A-88BA-CEDFFFEB4A0F}">
      <dgm:prSet phldrT="[Текст]" custT="1"/>
      <dgm:spPr/>
      <dgm:t>
        <a:bodyPr/>
        <a:lstStyle/>
        <a:p>
          <a:r>
            <a:rPr lang="ru-RU" altLang="ru-RU" sz="18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Корпоратив-ность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E20A6-E549-4E2E-97FB-DEE156A5D882}" type="parTrans" cxnId="{9CBD8169-87AC-46A7-8F6E-15E8BEAEC8B0}">
      <dgm:prSet custT="1"/>
      <dgm:spPr/>
      <dgm:t>
        <a:bodyPr/>
        <a:lstStyle/>
        <a:p>
          <a:endParaRPr lang="ru-RU" sz="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3F17EC-A222-4FCD-93D5-F30CEEC64AD4}" type="sibTrans" cxnId="{9CBD8169-87AC-46A7-8F6E-15E8BEAEC8B0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20ABE2-A414-40D8-AD4E-525F9CE78AEF}">
      <dgm:prSet phldrT="[Текст]" custT="1"/>
      <dgm:spPr/>
      <dgm:t>
        <a:bodyPr/>
        <a:lstStyle/>
        <a:p>
          <a:r>
            <a:rPr lang="ru-RU" sz="18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Открытость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D48C3B-DCA0-4A8E-A36A-63C876595278}" type="parTrans" cxnId="{C88C3A3B-25D0-47FB-98CD-490E3B6F8FE1}">
      <dgm:prSet custT="1"/>
      <dgm:spPr/>
      <dgm:t>
        <a:bodyPr/>
        <a:lstStyle/>
        <a:p>
          <a:endParaRPr lang="ru-RU" sz="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A1B72-7BF7-42B4-B005-149C9E397843}" type="sibTrans" cxnId="{C88C3A3B-25D0-47FB-98CD-490E3B6F8FE1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74A71D-6372-446A-B0AB-F1FEB6B3203D}">
      <dgm:prSet phldrT="[Текст]" custT="1"/>
      <dgm:spPr/>
      <dgm:t>
        <a:bodyPr/>
        <a:lstStyle/>
        <a:p>
          <a:r>
            <a:rPr lang="ru-RU" altLang="ru-RU" sz="1600" b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Совершенство-вание содержания и технологий педагогического образования</a:t>
          </a:r>
          <a:endParaRPr lang="ru-RU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B59EE-6307-40B9-8668-300DDB08F7AE}" type="parTrans" cxnId="{A529EA6F-ED47-48DB-A504-22C81ACAA580}">
      <dgm:prSet custT="1"/>
      <dgm:spPr/>
      <dgm:t>
        <a:bodyPr/>
        <a:lstStyle/>
        <a:p>
          <a:endParaRPr lang="ru-RU" sz="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C705B-E58B-4738-9F2F-B85F7352378E}" type="sibTrans" cxnId="{A529EA6F-ED47-48DB-A504-22C81ACAA580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CF9905-C188-4E5E-BD1C-AAA9BE22EB86}">
      <dgm:prSet phldrT="[Текст]" custT="1"/>
      <dgm:spPr/>
      <dgm:t>
        <a:bodyPr/>
        <a:lstStyle/>
        <a:p>
          <a:r>
            <a:rPr lang="ru-RU" altLang="ru-RU" sz="18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Экономичес-кая</a:t>
          </a:r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8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эффектив-ность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C1B773-02E2-4EE5-8C02-DD0A2178BCEE}" type="parTrans" cxnId="{5A70DEE0-0613-4F6B-94F8-D1D0E7933038}">
      <dgm:prSet custT="1"/>
      <dgm:spPr/>
      <dgm:t>
        <a:bodyPr/>
        <a:lstStyle/>
        <a:p>
          <a:endParaRPr lang="ru-RU" sz="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E375C-29CA-4320-AAAF-118310D1405A}" type="sibTrans" cxnId="{5A70DEE0-0613-4F6B-94F8-D1D0E793303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C5231-EC56-4746-8E1B-D2AB7407D70C}">
      <dgm:prSet phldrT="[Текст]" custT="1"/>
      <dgm:spPr/>
      <dgm:t>
        <a:bodyPr/>
        <a:lstStyle/>
        <a:p>
          <a:r>
            <a:rPr lang="ru-RU" sz="18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Динамичность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79079D-548D-49B4-9792-62F283D51176}" type="parTrans" cxnId="{6254D605-C5A5-4729-AAD2-6F9799EC773A}">
      <dgm:prSet custT="1"/>
      <dgm:spPr/>
      <dgm:t>
        <a:bodyPr/>
        <a:lstStyle/>
        <a:p>
          <a:endParaRPr lang="ru-RU" sz="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2502DF-661C-4E71-B7E7-58F7822C9F23}" type="sibTrans" cxnId="{6254D605-C5A5-4729-AAD2-6F9799EC773A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DD3D72-B7C0-4715-8ADA-B290BAC1C370}">
      <dgm:prSet phldrT="[Текст]" custT="1"/>
      <dgm:spPr/>
      <dgm:t>
        <a:bodyPr/>
        <a:lstStyle/>
        <a:p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Интеграция науки, бизнеса, образования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FFDC52-E5D3-4634-BCC7-DF65D200817B}" type="parTrans" cxnId="{5705B5B5-411A-40FC-881C-99ABDE618E78}">
      <dgm:prSet custT="1"/>
      <dgm:spPr/>
      <dgm:t>
        <a:bodyPr/>
        <a:lstStyle/>
        <a:p>
          <a:endParaRPr lang="ru-RU" sz="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C99E4B-8497-4374-85D3-A18EF41474D1}" type="sibTrans" cxnId="{5705B5B5-411A-40FC-881C-99ABDE618E7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9FF6C3-14CF-4B1E-98B5-8F7600D91BC4}">
      <dgm:prSet phldrT="[Текст]" custT="1"/>
      <dgm:spPr/>
      <dgm:t>
        <a:bodyPr/>
        <a:lstStyle/>
        <a:p>
          <a:r>
            <a:rPr lang="ru-RU" sz="18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Опережающее развитие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8302F-5A4A-42B5-9B87-8BEE42B7530B}" type="parTrans" cxnId="{2AA50C3D-B84B-4D58-B336-F76C91C234E0}">
      <dgm:prSet custT="1"/>
      <dgm:spPr/>
      <dgm:t>
        <a:bodyPr/>
        <a:lstStyle/>
        <a:p>
          <a:endParaRPr lang="ru-RU" sz="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8AEADD-1BBA-4D8E-8228-F13B63DD7478}" type="sibTrans" cxnId="{2AA50C3D-B84B-4D58-B336-F76C91C234E0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963720-0902-4956-83A2-CDCA3E3F5CC6}" type="pres">
      <dgm:prSet presAssocID="{D2BE6F25-6F8E-46A6-8173-F30A5F9F2E7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055303-B407-4D28-A587-168DF69637CA}" type="pres">
      <dgm:prSet presAssocID="{244C43F6-CC03-40F5-9E6C-86276B559318}" presName="centerShape" presStyleLbl="node0" presStyleIdx="0" presStyleCnt="1" custScaleX="176004" custScaleY="164808"/>
      <dgm:spPr/>
      <dgm:t>
        <a:bodyPr/>
        <a:lstStyle/>
        <a:p>
          <a:endParaRPr lang="ru-RU"/>
        </a:p>
      </dgm:t>
    </dgm:pt>
    <dgm:pt modelId="{A548AAB3-C257-427C-844F-4E4CB075045A}" type="pres">
      <dgm:prSet presAssocID="{15B99E0A-0183-42D9-901E-CDBD1C113CF1}" presName="Name9" presStyleLbl="parChTrans1D2" presStyleIdx="0" presStyleCnt="8"/>
      <dgm:spPr/>
      <dgm:t>
        <a:bodyPr/>
        <a:lstStyle/>
        <a:p>
          <a:endParaRPr lang="ru-RU"/>
        </a:p>
      </dgm:t>
    </dgm:pt>
    <dgm:pt modelId="{47BB9408-2207-48B6-8B9E-DA38E4F58041}" type="pres">
      <dgm:prSet presAssocID="{15B99E0A-0183-42D9-901E-CDBD1C113CF1}" presName="connTx" presStyleLbl="parChTrans1D2" presStyleIdx="0" presStyleCnt="8"/>
      <dgm:spPr/>
      <dgm:t>
        <a:bodyPr/>
        <a:lstStyle/>
        <a:p>
          <a:endParaRPr lang="ru-RU"/>
        </a:p>
      </dgm:t>
    </dgm:pt>
    <dgm:pt modelId="{10345EC7-CD9C-4026-BFCE-F49D7B1C5EBC}" type="pres">
      <dgm:prSet presAssocID="{02679781-ABDD-49C9-B4CB-DC0C7E1AB23D}" presName="node" presStyleLbl="node1" presStyleIdx="0" presStyleCnt="8" custScaleX="145258" custScaleY="133567" custRadScaleRad="99280" custRadScaleInc="-67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922D9-E4E2-4479-B82E-BFED67592F0A}" type="pres">
      <dgm:prSet presAssocID="{18AE20A6-E549-4E2E-97FB-DEE156A5D882}" presName="Name9" presStyleLbl="parChTrans1D2" presStyleIdx="1" presStyleCnt="8"/>
      <dgm:spPr/>
      <dgm:t>
        <a:bodyPr/>
        <a:lstStyle/>
        <a:p>
          <a:endParaRPr lang="ru-RU"/>
        </a:p>
      </dgm:t>
    </dgm:pt>
    <dgm:pt modelId="{E7C87FED-8E83-44D3-A81C-87450E29223D}" type="pres">
      <dgm:prSet presAssocID="{18AE20A6-E549-4E2E-97FB-DEE156A5D882}" presName="connTx" presStyleLbl="parChTrans1D2" presStyleIdx="1" presStyleCnt="8"/>
      <dgm:spPr/>
      <dgm:t>
        <a:bodyPr/>
        <a:lstStyle/>
        <a:p>
          <a:endParaRPr lang="ru-RU"/>
        </a:p>
      </dgm:t>
    </dgm:pt>
    <dgm:pt modelId="{3CC244FC-1433-4F99-A29A-FAD5970463D7}" type="pres">
      <dgm:prSet presAssocID="{CA4B8776-D9AC-488A-88BA-CEDFFFEB4A0F}" presName="node" presStyleLbl="node1" presStyleIdx="1" presStyleCnt="8" custScaleX="145258" custScaleY="133567" custRadScaleRad="147855" custRadScaleInc="34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E2AC0-5CEC-4986-A50A-3A5ADE140CB9}" type="pres">
      <dgm:prSet presAssocID="{11D48C3B-DCA0-4A8E-A36A-63C876595278}" presName="Name9" presStyleLbl="parChTrans1D2" presStyleIdx="2" presStyleCnt="8"/>
      <dgm:spPr/>
      <dgm:t>
        <a:bodyPr/>
        <a:lstStyle/>
        <a:p>
          <a:endParaRPr lang="ru-RU"/>
        </a:p>
      </dgm:t>
    </dgm:pt>
    <dgm:pt modelId="{0E9DF79A-FD65-42CC-B7C2-C45D35E35C80}" type="pres">
      <dgm:prSet presAssocID="{11D48C3B-DCA0-4A8E-A36A-63C876595278}" presName="connTx" presStyleLbl="parChTrans1D2" presStyleIdx="2" presStyleCnt="8"/>
      <dgm:spPr/>
      <dgm:t>
        <a:bodyPr/>
        <a:lstStyle/>
        <a:p>
          <a:endParaRPr lang="ru-RU"/>
        </a:p>
      </dgm:t>
    </dgm:pt>
    <dgm:pt modelId="{824A12AA-6643-4E2B-8975-4EA7A3542BDC}" type="pres">
      <dgm:prSet presAssocID="{3720ABE2-A414-40D8-AD4E-525F9CE78AEF}" presName="node" presStyleLbl="node1" presStyleIdx="2" presStyleCnt="8" custScaleX="145258" custScaleY="133567" custRadScaleRad="149002" custRadScaleInc="7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AE759-4D06-4074-BE4B-F147FCC11AC9}" type="pres">
      <dgm:prSet presAssocID="{F2DB59EE-6307-40B9-8668-300DDB08F7AE}" presName="Name9" presStyleLbl="parChTrans1D2" presStyleIdx="3" presStyleCnt="8"/>
      <dgm:spPr/>
      <dgm:t>
        <a:bodyPr/>
        <a:lstStyle/>
        <a:p>
          <a:endParaRPr lang="ru-RU"/>
        </a:p>
      </dgm:t>
    </dgm:pt>
    <dgm:pt modelId="{99287A98-2605-441B-9D5C-3A8AE50D0FA6}" type="pres">
      <dgm:prSet presAssocID="{F2DB59EE-6307-40B9-8668-300DDB08F7AE}" presName="connTx" presStyleLbl="parChTrans1D2" presStyleIdx="3" presStyleCnt="8"/>
      <dgm:spPr/>
      <dgm:t>
        <a:bodyPr/>
        <a:lstStyle/>
        <a:p>
          <a:endParaRPr lang="ru-RU"/>
        </a:p>
      </dgm:t>
    </dgm:pt>
    <dgm:pt modelId="{C7D4CC36-4874-4AAA-ABB1-C95AA1125335}" type="pres">
      <dgm:prSet presAssocID="{FA74A71D-6372-446A-B0AB-F1FEB6B3203D}" presName="node" presStyleLbl="node1" presStyleIdx="3" presStyleCnt="8" custScaleX="145258" custScaleY="133567" custRadScaleRad="155244" custRadScaleInc="-37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5B985-8C80-4807-9617-5035FD910D81}" type="pres">
      <dgm:prSet presAssocID="{D8C1B773-02E2-4EE5-8C02-DD0A2178BCEE}" presName="Name9" presStyleLbl="parChTrans1D2" presStyleIdx="4" presStyleCnt="8"/>
      <dgm:spPr/>
      <dgm:t>
        <a:bodyPr/>
        <a:lstStyle/>
        <a:p>
          <a:endParaRPr lang="ru-RU"/>
        </a:p>
      </dgm:t>
    </dgm:pt>
    <dgm:pt modelId="{8D70DD1F-D8D3-4948-97B9-2E96B62DCF32}" type="pres">
      <dgm:prSet presAssocID="{D8C1B773-02E2-4EE5-8C02-DD0A2178BCEE}" presName="connTx" presStyleLbl="parChTrans1D2" presStyleIdx="4" presStyleCnt="8"/>
      <dgm:spPr/>
      <dgm:t>
        <a:bodyPr/>
        <a:lstStyle/>
        <a:p>
          <a:endParaRPr lang="ru-RU"/>
        </a:p>
      </dgm:t>
    </dgm:pt>
    <dgm:pt modelId="{229E744F-1E8C-4FDE-A95A-C811C5B96E81}" type="pres">
      <dgm:prSet presAssocID="{9DCF9905-C188-4E5E-BD1C-AAA9BE22EB86}" presName="node" presStyleLbl="node1" presStyleIdx="4" presStyleCnt="8" custScaleX="145258" custScaleY="133567" custRadScaleRad="99832" custRadScaleInc="55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5CE11-824E-48D9-80E1-2241E1DDD200}" type="pres">
      <dgm:prSet presAssocID="{3D79079D-548D-49B4-9792-62F283D51176}" presName="Name9" presStyleLbl="parChTrans1D2" presStyleIdx="5" presStyleCnt="8"/>
      <dgm:spPr/>
      <dgm:t>
        <a:bodyPr/>
        <a:lstStyle/>
        <a:p>
          <a:endParaRPr lang="ru-RU"/>
        </a:p>
      </dgm:t>
    </dgm:pt>
    <dgm:pt modelId="{2FC5CC43-709C-4EA9-85AE-44157DCD3614}" type="pres">
      <dgm:prSet presAssocID="{3D79079D-548D-49B4-9792-62F283D51176}" presName="connTx" presStyleLbl="parChTrans1D2" presStyleIdx="5" presStyleCnt="8"/>
      <dgm:spPr/>
      <dgm:t>
        <a:bodyPr/>
        <a:lstStyle/>
        <a:p>
          <a:endParaRPr lang="ru-RU"/>
        </a:p>
      </dgm:t>
    </dgm:pt>
    <dgm:pt modelId="{605FE817-0FB3-4012-A545-062A879339C6}" type="pres">
      <dgm:prSet presAssocID="{BB7C5231-EC56-4746-8E1B-D2AB7407D70C}" presName="node" presStyleLbl="node1" presStyleIdx="5" presStyleCnt="8" custScaleX="145258" custScaleY="133567" custRadScaleRad="184162" custRadScaleInc="68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279A5-11F2-447C-B961-D1B61431C7BE}" type="pres">
      <dgm:prSet presAssocID="{A6FFDC52-E5D3-4634-BCC7-DF65D200817B}" presName="Name9" presStyleLbl="parChTrans1D2" presStyleIdx="6" presStyleCnt="8"/>
      <dgm:spPr/>
      <dgm:t>
        <a:bodyPr/>
        <a:lstStyle/>
        <a:p>
          <a:endParaRPr lang="ru-RU"/>
        </a:p>
      </dgm:t>
    </dgm:pt>
    <dgm:pt modelId="{C5C2D3D7-AF9C-42E6-9AAB-353DDB7D1652}" type="pres">
      <dgm:prSet presAssocID="{A6FFDC52-E5D3-4634-BCC7-DF65D200817B}" presName="connTx" presStyleLbl="parChTrans1D2" presStyleIdx="6" presStyleCnt="8"/>
      <dgm:spPr/>
      <dgm:t>
        <a:bodyPr/>
        <a:lstStyle/>
        <a:p>
          <a:endParaRPr lang="ru-RU"/>
        </a:p>
      </dgm:t>
    </dgm:pt>
    <dgm:pt modelId="{FA597824-FFAA-4EF6-A676-F3CC29E4D551}" type="pres">
      <dgm:prSet presAssocID="{5CDD3D72-B7C0-4715-8ADA-B290BAC1C370}" presName="node" presStyleLbl="node1" presStyleIdx="6" presStyleCnt="8" custScaleX="145258" custScaleY="133567" custRadScaleRad="113519" custRadScaleInc="-11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15217-0E6D-4343-B78E-2F18E40B7D08}" type="pres">
      <dgm:prSet presAssocID="{8CD8302F-5A4A-42B5-9B87-8BEE42B7530B}" presName="Name9" presStyleLbl="parChTrans1D2" presStyleIdx="7" presStyleCnt="8"/>
      <dgm:spPr/>
      <dgm:t>
        <a:bodyPr/>
        <a:lstStyle/>
        <a:p>
          <a:endParaRPr lang="ru-RU"/>
        </a:p>
      </dgm:t>
    </dgm:pt>
    <dgm:pt modelId="{CF5CE008-AF86-41B4-AEB8-0423EDE6F2C8}" type="pres">
      <dgm:prSet presAssocID="{8CD8302F-5A4A-42B5-9B87-8BEE42B7530B}" presName="connTx" presStyleLbl="parChTrans1D2" presStyleIdx="7" presStyleCnt="8"/>
      <dgm:spPr/>
      <dgm:t>
        <a:bodyPr/>
        <a:lstStyle/>
        <a:p>
          <a:endParaRPr lang="ru-RU"/>
        </a:p>
      </dgm:t>
    </dgm:pt>
    <dgm:pt modelId="{8D792EE1-9C1E-4955-BC05-73A89FFEA7E8}" type="pres">
      <dgm:prSet presAssocID="{AC9FF6C3-14CF-4B1E-98B5-8F7600D91BC4}" presName="node" presStyleLbl="node1" presStyleIdx="7" presStyleCnt="8" custScaleX="145258" custScaleY="133567" custRadScaleRad="174427" custRadScaleInc="-72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191446-85ED-4C0F-9493-C5A03DE1CB4B}" type="presOf" srcId="{18AE20A6-E549-4E2E-97FB-DEE156A5D882}" destId="{E7C87FED-8E83-44D3-A81C-87450E29223D}" srcOrd="1" destOrd="0" presId="urn:microsoft.com/office/officeart/2005/8/layout/radial1"/>
    <dgm:cxn modelId="{A529EA6F-ED47-48DB-A504-22C81ACAA580}" srcId="{244C43F6-CC03-40F5-9E6C-86276B559318}" destId="{FA74A71D-6372-446A-B0AB-F1FEB6B3203D}" srcOrd="3" destOrd="0" parTransId="{F2DB59EE-6307-40B9-8668-300DDB08F7AE}" sibTransId="{C8EC705B-E58B-4738-9F2F-B85F7352378E}"/>
    <dgm:cxn modelId="{FEA33514-E930-4231-838D-161F3A2C81FF}" type="presOf" srcId="{A6FFDC52-E5D3-4634-BCC7-DF65D200817B}" destId="{DDB279A5-11F2-447C-B961-D1B61431C7BE}" srcOrd="0" destOrd="0" presId="urn:microsoft.com/office/officeart/2005/8/layout/radial1"/>
    <dgm:cxn modelId="{B8400D5F-8091-4039-9295-FD3E96283504}" type="presOf" srcId="{D8C1B773-02E2-4EE5-8C02-DD0A2178BCEE}" destId="{8D70DD1F-D8D3-4948-97B9-2E96B62DCF32}" srcOrd="1" destOrd="0" presId="urn:microsoft.com/office/officeart/2005/8/layout/radial1"/>
    <dgm:cxn modelId="{B48DCFFC-21F8-443A-9C73-75C517F29A67}" type="presOf" srcId="{F2DB59EE-6307-40B9-8668-300DDB08F7AE}" destId="{99287A98-2605-441B-9D5C-3A8AE50D0FA6}" srcOrd="1" destOrd="0" presId="urn:microsoft.com/office/officeart/2005/8/layout/radial1"/>
    <dgm:cxn modelId="{23238E3A-71D6-4F3D-963C-578E789958EF}" type="presOf" srcId="{D8C1B773-02E2-4EE5-8C02-DD0A2178BCEE}" destId="{EAC5B985-8C80-4807-9617-5035FD910D81}" srcOrd="0" destOrd="0" presId="urn:microsoft.com/office/officeart/2005/8/layout/radial1"/>
    <dgm:cxn modelId="{3CA46E54-6DBA-470B-8FEE-6C621EAF4E3E}" type="presOf" srcId="{15B99E0A-0183-42D9-901E-CDBD1C113CF1}" destId="{A548AAB3-C257-427C-844F-4E4CB075045A}" srcOrd="0" destOrd="0" presId="urn:microsoft.com/office/officeart/2005/8/layout/radial1"/>
    <dgm:cxn modelId="{E03A4A3D-9419-4E37-BDA1-2F83E56CD343}" type="presOf" srcId="{3D79079D-548D-49B4-9792-62F283D51176}" destId="{2FC5CC43-709C-4EA9-85AE-44157DCD3614}" srcOrd="1" destOrd="0" presId="urn:microsoft.com/office/officeart/2005/8/layout/radial1"/>
    <dgm:cxn modelId="{6254D605-C5A5-4729-AAD2-6F9799EC773A}" srcId="{244C43F6-CC03-40F5-9E6C-86276B559318}" destId="{BB7C5231-EC56-4746-8E1B-D2AB7407D70C}" srcOrd="5" destOrd="0" parTransId="{3D79079D-548D-49B4-9792-62F283D51176}" sibTransId="{822502DF-661C-4E71-B7E7-58F7822C9F23}"/>
    <dgm:cxn modelId="{E75A6746-AFA2-4B2A-A945-B0B0864D11BE}" type="presOf" srcId="{D2BE6F25-6F8E-46A6-8173-F30A5F9F2E73}" destId="{68963720-0902-4956-83A2-CDCA3E3F5CC6}" srcOrd="0" destOrd="0" presId="urn:microsoft.com/office/officeart/2005/8/layout/radial1"/>
    <dgm:cxn modelId="{314F2D52-7C30-459F-9C57-E27412C1D1CC}" type="presOf" srcId="{F2DB59EE-6307-40B9-8668-300DDB08F7AE}" destId="{811AE759-4D06-4074-BE4B-F147FCC11AC9}" srcOrd="0" destOrd="0" presId="urn:microsoft.com/office/officeart/2005/8/layout/radial1"/>
    <dgm:cxn modelId="{9CBD8169-87AC-46A7-8F6E-15E8BEAEC8B0}" srcId="{244C43F6-CC03-40F5-9E6C-86276B559318}" destId="{CA4B8776-D9AC-488A-88BA-CEDFFFEB4A0F}" srcOrd="1" destOrd="0" parTransId="{18AE20A6-E549-4E2E-97FB-DEE156A5D882}" sibTransId="{C23F17EC-A222-4FCD-93D5-F30CEEC64AD4}"/>
    <dgm:cxn modelId="{C88C3A3B-25D0-47FB-98CD-490E3B6F8FE1}" srcId="{244C43F6-CC03-40F5-9E6C-86276B559318}" destId="{3720ABE2-A414-40D8-AD4E-525F9CE78AEF}" srcOrd="2" destOrd="0" parTransId="{11D48C3B-DCA0-4A8E-A36A-63C876595278}" sibTransId="{23EA1B72-7BF7-42B4-B005-149C9E397843}"/>
    <dgm:cxn modelId="{9627691C-C6B4-49F0-94FF-06A9FC744939}" type="presOf" srcId="{CA4B8776-D9AC-488A-88BA-CEDFFFEB4A0F}" destId="{3CC244FC-1433-4F99-A29A-FAD5970463D7}" srcOrd="0" destOrd="0" presId="urn:microsoft.com/office/officeart/2005/8/layout/radial1"/>
    <dgm:cxn modelId="{72F15669-DE0B-42CF-9B68-7FC5DEBCF33E}" type="presOf" srcId="{244C43F6-CC03-40F5-9E6C-86276B559318}" destId="{E2055303-B407-4D28-A587-168DF69637CA}" srcOrd="0" destOrd="0" presId="urn:microsoft.com/office/officeart/2005/8/layout/radial1"/>
    <dgm:cxn modelId="{52F22523-2438-4154-9703-038F42D3FD2D}" type="presOf" srcId="{3D79079D-548D-49B4-9792-62F283D51176}" destId="{AA15CE11-824E-48D9-80E1-2241E1DDD200}" srcOrd="0" destOrd="0" presId="urn:microsoft.com/office/officeart/2005/8/layout/radial1"/>
    <dgm:cxn modelId="{6E44F2BB-3398-41E2-BEDC-B3CB4EE397FD}" type="presOf" srcId="{A6FFDC52-E5D3-4634-BCC7-DF65D200817B}" destId="{C5C2D3D7-AF9C-42E6-9AAB-353DDB7D1652}" srcOrd="1" destOrd="0" presId="urn:microsoft.com/office/officeart/2005/8/layout/radial1"/>
    <dgm:cxn modelId="{2F8FE258-5250-46F2-B088-4705B0DEB616}" type="presOf" srcId="{02679781-ABDD-49C9-B4CB-DC0C7E1AB23D}" destId="{10345EC7-CD9C-4026-BFCE-F49D7B1C5EBC}" srcOrd="0" destOrd="0" presId="urn:microsoft.com/office/officeart/2005/8/layout/radial1"/>
    <dgm:cxn modelId="{7BF021BE-44B2-48C7-81F6-346C396F18C0}" srcId="{244C43F6-CC03-40F5-9E6C-86276B559318}" destId="{02679781-ABDD-49C9-B4CB-DC0C7E1AB23D}" srcOrd="0" destOrd="0" parTransId="{15B99E0A-0183-42D9-901E-CDBD1C113CF1}" sibTransId="{381F761C-2D8D-4719-9C98-95861EA13027}"/>
    <dgm:cxn modelId="{FE4DEA91-209E-4ADE-A2BC-80D3F793E2A1}" type="presOf" srcId="{18AE20A6-E549-4E2E-97FB-DEE156A5D882}" destId="{705922D9-E4E2-4479-B82E-BFED67592F0A}" srcOrd="0" destOrd="0" presId="urn:microsoft.com/office/officeart/2005/8/layout/radial1"/>
    <dgm:cxn modelId="{5395CAD6-88B5-4D5E-BDF4-9447555B88AC}" type="presOf" srcId="{AC9FF6C3-14CF-4B1E-98B5-8F7600D91BC4}" destId="{8D792EE1-9C1E-4955-BC05-73A89FFEA7E8}" srcOrd="0" destOrd="0" presId="urn:microsoft.com/office/officeart/2005/8/layout/radial1"/>
    <dgm:cxn modelId="{0426D03D-3F7C-4662-85D4-EFDF7F15B176}" srcId="{D2BE6F25-6F8E-46A6-8173-F30A5F9F2E73}" destId="{244C43F6-CC03-40F5-9E6C-86276B559318}" srcOrd="0" destOrd="0" parTransId="{0A588AC5-38D0-4AFF-A641-2AAE305CA9D3}" sibTransId="{D1D8C7E1-E037-4BF8-9433-E598A4340C1C}"/>
    <dgm:cxn modelId="{7235C1BD-D811-4AEA-94A3-2AA573957348}" type="presOf" srcId="{9DCF9905-C188-4E5E-BD1C-AAA9BE22EB86}" destId="{229E744F-1E8C-4FDE-A95A-C811C5B96E81}" srcOrd="0" destOrd="0" presId="urn:microsoft.com/office/officeart/2005/8/layout/radial1"/>
    <dgm:cxn modelId="{E66E9698-5DAD-4190-A1B2-3FED55D6EB91}" type="presOf" srcId="{3720ABE2-A414-40D8-AD4E-525F9CE78AEF}" destId="{824A12AA-6643-4E2B-8975-4EA7A3542BDC}" srcOrd="0" destOrd="0" presId="urn:microsoft.com/office/officeart/2005/8/layout/radial1"/>
    <dgm:cxn modelId="{43AD5A94-2967-424C-8FBE-36341E1A3947}" type="presOf" srcId="{8CD8302F-5A4A-42B5-9B87-8BEE42B7530B}" destId="{41015217-0E6D-4343-B78E-2F18E40B7D08}" srcOrd="0" destOrd="0" presId="urn:microsoft.com/office/officeart/2005/8/layout/radial1"/>
    <dgm:cxn modelId="{2AA50C3D-B84B-4D58-B336-F76C91C234E0}" srcId="{244C43F6-CC03-40F5-9E6C-86276B559318}" destId="{AC9FF6C3-14CF-4B1E-98B5-8F7600D91BC4}" srcOrd="7" destOrd="0" parTransId="{8CD8302F-5A4A-42B5-9B87-8BEE42B7530B}" sibTransId="{648AEADD-1BBA-4D8E-8228-F13B63DD7478}"/>
    <dgm:cxn modelId="{B5D7DC7D-6321-4E97-967B-DD72981217EC}" type="presOf" srcId="{15B99E0A-0183-42D9-901E-CDBD1C113CF1}" destId="{47BB9408-2207-48B6-8B9E-DA38E4F58041}" srcOrd="1" destOrd="0" presId="urn:microsoft.com/office/officeart/2005/8/layout/radial1"/>
    <dgm:cxn modelId="{0B39A145-497A-4206-9FE9-248769B60285}" type="presOf" srcId="{11D48C3B-DCA0-4A8E-A36A-63C876595278}" destId="{149E2AC0-5CEC-4986-A50A-3A5ADE140CB9}" srcOrd="0" destOrd="0" presId="urn:microsoft.com/office/officeart/2005/8/layout/radial1"/>
    <dgm:cxn modelId="{5A70DEE0-0613-4F6B-94F8-D1D0E7933038}" srcId="{244C43F6-CC03-40F5-9E6C-86276B559318}" destId="{9DCF9905-C188-4E5E-BD1C-AAA9BE22EB86}" srcOrd="4" destOrd="0" parTransId="{D8C1B773-02E2-4EE5-8C02-DD0A2178BCEE}" sibTransId="{456E375C-29CA-4320-AAAF-118310D1405A}"/>
    <dgm:cxn modelId="{F54107C9-2B1F-40C8-A034-39C64FE6F484}" type="presOf" srcId="{8CD8302F-5A4A-42B5-9B87-8BEE42B7530B}" destId="{CF5CE008-AF86-41B4-AEB8-0423EDE6F2C8}" srcOrd="1" destOrd="0" presId="urn:microsoft.com/office/officeart/2005/8/layout/radial1"/>
    <dgm:cxn modelId="{BE3BA544-FB83-4FF5-B2A4-21B6DF407901}" type="presOf" srcId="{BB7C5231-EC56-4746-8E1B-D2AB7407D70C}" destId="{605FE817-0FB3-4012-A545-062A879339C6}" srcOrd="0" destOrd="0" presId="urn:microsoft.com/office/officeart/2005/8/layout/radial1"/>
    <dgm:cxn modelId="{21BDF096-B67C-4186-9FB6-7FA7BECFF8BA}" type="presOf" srcId="{5CDD3D72-B7C0-4715-8ADA-B290BAC1C370}" destId="{FA597824-FFAA-4EF6-A676-F3CC29E4D551}" srcOrd="0" destOrd="0" presId="urn:microsoft.com/office/officeart/2005/8/layout/radial1"/>
    <dgm:cxn modelId="{A0539BD9-D344-4E93-9958-D61DA5EDEB43}" type="presOf" srcId="{11D48C3B-DCA0-4A8E-A36A-63C876595278}" destId="{0E9DF79A-FD65-42CC-B7C2-C45D35E35C80}" srcOrd="1" destOrd="0" presId="urn:microsoft.com/office/officeart/2005/8/layout/radial1"/>
    <dgm:cxn modelId="{5705B5B5-411A-40FC-881C-99ABDE618E78}" srcId="{244C43F6-CC03-40F5-9E6C-86276B559318}" destId="{5CDD3D72-B7C0-4715-8ADA-B290BAC1C370}" srcOrd="6" destOrd="0" parTransId="{A6FFDC52-E5D3-4634-BCC7-DF65D200817B}" sibTransId="{90C99E4B-8497-4374-85D3-A18EF41474D1}"/>
    <dgm:cxn modelId="{B4D6EFC4-03FE-4080-9E32-DA8D6D0064EA}" type="presOf" srcId="{FA74A71D-6372-446A-B0AB-F1FEB6B3203D}" destId="{C7D4CC36-4874-4AAA-ABB1-C95AA1125335}" srcOrd="0" destOrd="0" presId="urn:microsoft.com/office/officeart/2005/8/layout/radial1"/>
    <dgm:cxn modelId="{2CCBFE90-0987-4E1F-A035-2E89056EB681}" type="presParOf" srcId="{68963720-0902-4956-83A2-CDCA3E3F5CC6}" destId="{E2055303-B407-4D28-A587-168DF69637CA}" srcOrd="0" destOrd="0" presId="urn:microsoft.com/office/officeart/2005/8/layout/radial1"/>
    <dgm:cxn modelId="{FC3E506E-1BB3-41E3-A94D-2AFD7934BDFC}" type="presParOf" srcId="{68963720-0902-4956-83A2-CDCA3E3F5CC6}" destId="{A548AAB3-C257-427C-844F-4E4CB075045A}" srcOrd="1" destOrd="0" presId="urn:microsoft.com/office/officeart/2005/8/layout/radial1"/>
    <dgm:cxn modelId="{E0BCE24C-10AA-4D89-BBDD-3B47B07B6492}" type="presParOf" srcId="{A548AAB3-C257-427C-844F-4E4CB075045A}" destId="{47BB9408-2207-48B6-8B9E-DA38E4F58041}" srcOrd="0" destOrd="0" presId="urn:microsoft.com/office/officeart/2005/8/layout/radial1"/>
    <dgm:cxn modelId="{27C06F86-D657-4DBE-956A-69BB4B28EA19}" type="presParOf" srcId="{68963720-0902-4956-83A2-CDCA3E3F5CC6}" destId="{10345EC7-CD9C-4026-BFCE-F49D7B1C5EBC}" srcOrd="2" destOrd="0" presId="urn:microsoft.com/office/officeart/2005/8/layout/radial1"/>
    <dgm:cxn modelId="{03AB1DC9-7A08-4A3A-BE00-E1504F7CC956}" type="presParOf" srcId="{68963720-0902-4956-83A2-CDCA3E3F5CC6}" destId="{705922D9-E4E2-4479-B82E-BFED67592F0A}" srcOrd="3" destOrd="0" presId="urn:microsoft.com/office/officeart/2005/8/layout/radial1"/>
    <dgm:cxn modelId="{2B8F9F54-028D-4E69-ACD4-5F6CA0A54076}" type="presParOf" srcId="{705922D9-E4E2-4479-B82E-BFED67592F0A}" destId="{E7C87FED-8E83-44D3-A81C-87450E29223D}" srcOrd="0" destOrd="0" presId="urn:microsoft.com/office/officeart/2005/8/layout/radial1"/>
    <dgm:cxn modelId="{4C5FB55C-9C77-4604-AF22-659A9FDFACAF}" type="presParOf" srcId="{68963720-0902-4956-83A2-CDCA3E3F5CC6}" destId="{3CC244FC-1433-4F99-A29A-FAD5970463D7}" srcOrd="4" destOrd="0" presId="urn:microsoft.com/office/officeart/2005/8/layout/radial1"/>
    <dgm:cxn modelId="{C94D0E09-D5C8-4C28-AB2D-4E12D0D8E45B}" type="presParOf" srcId="{68963720-0902-4956-83A2-CDCA3E3F5CC6}" destId="{149E2AC0-5CEC-4986-A50A-3A5ADE140CB9}" srcOrd="5" destOrd="0" presId="urn:microsoft.com/office/officeart/2005/8/layout/radial1"/>
    <dgm:cxn modelId="{1806CCDF-D7D8-47B4-A759-4712062ABEA5}" type="presParOf" srcId="{149E2AC0-5CEC-4986-A50A-3A5ADE140CB9}" destId="{0E9DF79A-FD65-42CC-B7C2-C45D35E35C80}" srcOrd="0" destOrd="0" presId="urn:microsoft.com/office/officeart/2005/8/layout/radial1"/>
    <dgm:cxn modelId="{40CD10D4-60A0-417C-B80A-E0C39328C195}" type="presParOf" srcId="{68963720-0902-4956-83A2-CDCA3E3F5CC6}" destId="{824A12AA-6643-4E2B-8975-4EA7A3542BDC}" srcOrd="6" destOrd="0" presId="urn:microsoft.com/office/officeart/2005/8/layout/radial1"/>
    <dgm:cxn modelId="{275104F8-48FC-4C19-B210-DDF02FCDE7DC}" type="presParOf" srcId="{68963720-0902-4956-83A2-CDCA3E3F5CC6}" destId="{811AE759-4D06-4074-BE4B-F147FCC11AC9}" srcOrd="7" destOrd="0" presId="urn:microsoft.com/office/officeart/2005/8/layout/radial1"/>
    <dgm:cxn modelId="{9EAD7FFD-AAEA-43EB-90A7-7D32DC08F36D}" type="presParOf" srcId="{811AE759-4D06-4074-BE4B-F147FCC11AC9}" destId="{99287A98-2605-441B-9D5C-3A8AE50D0FA6}" srcOrd="0" destOrd="0" presId="urn:microsoft.com/office/officeart/2005/8/layout/radial1"/>
    <dgm:cxn modelId="{C74B2FA3-04EB-47DB-AF3E-01C2BBFA9A9B}" type="presParOf" srcId="{68963720-0902-4956-83A2-CDCA3E3F5CC6}" destId="{C7D4CC36-4874-4AAA-ABB1-C95AA1125335}" srcOrd="8" destOrd="0" presId="urn:microsoft.com/office/officeart/2005/8/layout/radial1"/>
    <dgm:cxn modelId="{75A8AD6F-6455-4D43-8069-C65A6261DB64}" type="presParOf" srcId="{68963720-0902-4956-83A2-CDCA3E3F5CC6}" destId="{EAC5B985-8C80-4807-9617-5035FD910D81}" srcOrd="9" destOrd="0" presId="urn:microsoft.com/office/officeart/2005/8/layout/radial1"/>
    <dgm:cxn modelId="{A007BD2B-898A-4285-81BC-8241B6BFC15E}" type="presParOf" srcId="{EAC5B985-8C80-4807-9617-5035FD910D81}" destId="{8D70DD1F-D8D3-4948-97B9-2E96B62DCF32}" srcOrd="0" destOrd="0" presId="urn:microsoft.com/office/officeart/2005/8/layout/radial1"/>
    <dgm:cxn modelId="{6F1682D7-CAC1-4CF8-A08D-41082A50C193}" type="presParOf" srcId="{68963720-0902-4956-83A2-CDCA3E3F5CC6}" destId="{229E744F-1E8C-4FDE-A95A-C811C5B96E81}" srcOrd="10" destOrd="0" presId="urn:microsoft.com/office/officeart/2005/8/layout/radial1"/>
    <dgm:cxn modelId="{2ECBBEAF-21E3-4C43-A90B-B7EABF7C1D68}" type="presParOf" srcId="{68963720-0902-4956-83A2-CDCA3E3F5CC6}" destId="{AA15CE11-824E-48D9-80E1-2241E1DDD200}" srcOrd="11" destOrd="0" presId="urn:microsoft.com/office/officeart/2005/8/layout/radial1"/>
    <dgm:cxn modelId="{D02AB168-9847-4CB9-BC60-2C9395F1F7D3}" type="presParOf" srcId="{AA15CE11-824E-48D9-80E1-2241E1DDD200}" destId="{2FC5CC43-709C-4EA9-85AE-44157DCD3614}" srcOrd="0" destOrd="0" presId="urn:microsoft.com/office/officeart/2005/8/layout/radial1"/>
    <dgm:cxn modelId="{8910DBFD-D2A2-422D-BC70-8647FF1270B8}" type="presParOf" srcId="{68963720-0902-4956-83A2-CDCA3E3F5CC6}" destId="{605FE817-0FB3-4012-A545-062A879339C6}" srcOrd="12" destOrd="0" presId="urn:microsoft.com/office/officeart/2005/8/layout/radial1"/>
    <dgm:cxn modelId="{B250EF9E-3BF2-4ACA-B05C-C25D2A785E45}" type="presParOf" srcId="{68963720-0902-4956-83A2-CDCA3E3F5CC6}" destId="{DDB279A5-11F2-447C-B961-D1B61431C7BE}" srcOrd="13" destOrd="0" presId="urn:microsoft.com/office/officeart/2005/8/layout/radial1"/>
    <dgm:cxn modelId="{6B8B335A-02D1-4263-BD44-358D6A732705}" type="presParOf" srcId="{DDB279A5-11F2-447C-B961-D1B61431C7BE}" destId="{C5C2D3D7-AF9C-42E6-9AAB-353DDB7D1652}" srcOrd="0" destOrd="0" presId="urn:microsoft.com/office/officeart/2005/8/layout/radial1"/>
    <dgm:cxn modelId="{F319E6BE-9684-4887-BD49-2A56EB600E26}" type="presParOf" srcId="{68963720-0902-4956-83A2-CDCA3E3F5CC6}" destId="{FA597824-FFAA-4EF6-A676-F3CC29E4D551}" srcOrd="14" destOrd="0" presId="urn:microsoft.com/office/officeart/2005/8/layout/radial1"/>
    <dgm:cxn modelId="{D73D4F99-FEC8-4458-B4BF-07EEEB4992AD}" type="presParOf" srcId="{68963720-0902-4956-83A2-CDCA3E3F5CC6}" destId="{41015217-0E6D-4343-B78E-2F18E40B7D08}" srcOrd="15" destOrd="0" presId="urn:microsoft.com/office/officeart/2005/8/layout/radial1"/>
    <dgm:cxn modelId="{FDD72BCE-E996-4A9E-AF2D-B3A21F4EFF05}" type="presParOf" srcId="{41015217-0E6D-4343-B78E-2F18E40B7D08}" destId="{CF5CE008-AF86-41B4-AEB8-0423EDE6F2C8}" srcOrd="0" destOrd="0" presId="urn:microsoft.com/office/officeart/2005/8/layout/radial1"/>
    <dgm:cxn modelId="{EDFB0E6A-848D-48B5-9419-7CC5FBB82334}" type="presParOf" srcId="{68963720-0902-4956-83A2-CDCA3E3F5CC6}" destId="{8D792EE1-9C1E-4955-BC05-73A89FFEA7E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32ABDF-9646-4707-A3B9-8BE1D14E423F}" type="doc">
      <dgm:prSet loTypeId="urn:microsoft.com/office/officeart/2005/8/layout/vList3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0AFE0D9-C9B2-4D2F-9735-4BF7308EF5F7}">
      <dgm:prSet custT="1"/>
      <dgm:spPr/>
      <dgm:t>
        <a:bodyPr/>
        <a:lstStyle/>
        <a:p>
          <a:r>
            <a: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повышения квалификации на рабочем месте непрерывно в течение всей профессиональной карьеры педагога </a:t>
          </a:r>
        </a:p>
      </dgm:t>
    </dgm:pt>
    <dgm:pt modelId="{00EE98FF-B1B4-4CE1-B1FC-5690F55DB3AB}" type="parTrans" cxnId="{B2411904-A912-400A-9C1E-5968DDF484A8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1A4C236E-940E-4F92-9869-928C98F773AF}" type="sibTrans" cxnId="{B2411904-A912-400A-9C1E-5968DDF484A8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C99863E1-CAAC-434F-B15A-40A868FCD07D}">
      <dgm:prSet custT="1"/>
      <dgm:spPr/>
      <dgm:t>
        <a:bodyPr/>
        <a:lstStyle/>
        <a:p>
          <a:r>
            <a: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Распространение ценного опыта отдельных учителей школы по приоритетным направлениям развития системы образования</a:t>
          </a:r>
        </a:p>
      </dgm:t>
    </dgm:pt>
    <dgm:pt modelId="{462F7E21-6122-48A4-B364-6237574D81CC}" type="parTrans" cxnId="{B9E6DEEA-7DC2-49A0-B799-0F269C32A315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8EAB4F73-F213-4059-B0B6-DDF564D1F974}" type="sibTrans" cxnId="{B9E6DEEA-7DC2-49A0-B799-0F269C32A315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CBC02C40-684B-4221-947E-39DC40759287}">
      <dgm:prSet custT="1"/>
      <dgm:spPr/>
      <dgm:t>
        <a:bodyPr/>
        <a:lstStyle/>
        <a:p>
          <a:r>
            <a:rPr lang="ru-RU" altLang="ru-RU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Персонифицированные ДПП ПК; постоянное повышение квалификации всего коллектива школы, а не только отдельных педагогов </a:t>
          </a:r>
          <a:endParaRPr lang="ru-RU" altLang="ru-RU" sz="20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034FB-F0A0-4AF7-9EF4-D642484FCDBC}" type="parTrans" cxnId="{7A28D178-E9D3-40A0-BC47-BDB54C35B68A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35968222-6252-4BE0-B184-76A8A6FF7E52}" type="sibTrans" cxnId="{7A28D178-E9D3-40A0-BC47-BDB54C35B68A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D565A7DF-790A-473F-A50E-F9C70DF9F7F6}">
      <dgm:prSet custT="1"/>
      <dgm:spPr/>
      <dgm:t>
        <a:bodyPr/>
        <a:lstStyle/>
        <a:p>
          <a:r>
            <a:rPr lang="ru-RU" altLang="ru-RU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комплексной «командной» переподготовки администраторов и учителей школы</a:t>
          </a:r>
          <a:endParaRPr lang="ru-RU" altLang="ru-RU" sz="20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35F604-C2A7-4291-AC22-828C17CA34CA}" type="parTrans" cxnId="{AB7437FC-E062-433A-B215-B273B0EC1369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EB76766B-8631-49C0-B0E8-0CD813FF06EF}" type="sibTrans" cxnId="{AB7437FC-E062-433A-B215-B273B0EC1369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B3FAD02E-959A-49D8-A3E9-8AD6637F369C}">
      <dgm:prSet custT="1"/>
      <dgm:spPr/>
      <dgm:t>
        <a:bodyPr/>
        <a:lstStyle/>
        <a:p>
          <a:r>
            <a:rPr lang="ru-RU" alt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администрацией школы механизма,  не просто обеспечивающего повышение квалификации учителей, а </a:t>
          </a:r>
          <a:r>
            <a:rPr lang="ru-RU" altLang="ru-RU" sz="1800" b="1" u="sng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стимулирующего учителей повышать свою квалификацию в соответствии с запросами конкретной школы</a:t>
          </a:r>
          <a:endParaRPr lang="ru-RU" altLang="ru-RU" sz="1800" b="1" u="sng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B9D863-1B3B-494E-85B7-73FA3935868F}" type="parTrans" cxnId="{505C24C4-A76C-4187-8115-837B17F4640B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3FCF2D4F-C5A7-4172-B273-3B6D17E9C720}" type="sibTrans" cxnId="{505C24C4-A76C-4187-8115-837B17F4640B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A8D83F03-171F-4CA5-86EF-44A882FC74F6}">
      <dgm:prSet custT="1"/>
      <dgm:spPr/>
      <dgm:t>
        <a:bodyPr/>
        <a:lstStyle/>
        <a:p>
          <a:r>
            <a:rPr lang="ru-RU" alt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антикризисных кадровых программ, проведение постоянного </a:t>
          </a:r>
          <a:r>
            <a:rPr lang="ru-RU" altLang="ru-RU" sz="18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мониторинга</a:t>
          </a:r>
          <a:r>
            <a:rPr lang="ru-RU" alt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ситуации</a:t>
          </a:r>
          <a:r>
            <a:rPr lang="ru-RU" alt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корректировка исполнения программ в соответствие с параметрами внешней и внутренней ситуации</a:t>
          </a:r>
        </a:p>
      </dgm:t>
    </dgm:pt>
    <dgm:pt modelId="{9762F3B7-2FCF-4926-BDB2-6618683BE01C}" type="parTrans" cxnId="{F0807451-4649-4348-A039-D04BC3C998A6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8E8F3CB5-2488-4124-B6F5-C4638031E4E6}" type="sibTrans" cxnId="{F0807451-4649-4348-A039-D04BC3C998A6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C4DAEE4F-0686-4E9C-A403-B17F175EF0D8}" type="pres">
      <dgm:prSet presAssocID="{AA32ABDF-9646-4707-A3B9-8BE1D14E423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3E1EF6-18A5-4165-97B9-D475F036F4DA}" type="pres">
      <dgm:prSet presAssocID="{80AFE0D9-C9B2-4D2F-9735-4BF7308EF5F7}" presName="composite" presStyleCnt="0"/>
      <dgm:spPr/>
    </dgm:pt>
    <dgm:pt modelId="{FC0185E4-4C6F-4823-8F56-B374E17A65B0}" type="pres">
      <dgm:prSet presAssocID="{80AFE0D9-C9B2-4D2F-9735-4BF7308EF5F7}" presName="imgShp" presStyleLbl="fgImgPlace1" presStyleIdx="0" presStyleCnt="6"/>
      <dgm:spPr/>
    </dgm:pt>
    <dgm:pt modelId="{0968A7CF-C0DC-40DD-A9E3-B0714BF94B8C}" type="pres">
      <dgm:prSet presAssocID="{80AFE0D9-C9B2-4D2F-9735-4BF7308EF5F7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2E15B-B3C1-4EC2-98A2-FAF472370DD3}" type="pres">
      <dgm:prSet presAssocID="{1A4C236E-940E-4F92-9869-928C98F773AF}" presName="spacing" presStyleCnt="0"/>
      <dgm:spPr/>
    </dgm:pt>
    <dgm:pt modelId="{77F90F3F-21ED-49EC-A761-FF4FC7E1D5E9}" type="pres">
      <dgm:prSet presAssocID="{C99863E1-CAAC-434F-B15A-40A868FCD07D}" presName="composite" presStyleCnt="0"/>
      <dgm:spPr/>
    </dgm:pt>
    <dgm:pt modelId="{CFBA5E6C-88BC-460D-B81F-57F396381635}" type="pres">
      <dgm:prSet presAssocID="{C99863E1-CAAC-434F-B15A-40A868FCD07D}" presName="imgShp" presStyleLbl="fgImgPlace1" presStyleIdx="1" presStyleCnt="6"/>
      <dgm:spPr/>
    </dgm:pt>
    <dgm:pt modelId="{C057FA70-AF3D-4A96-BE42-6EBC0AB98D63}" type="pres">
      <dgm:prSet presAssocID="{C99863E1-CAAC-434F-B15A-40A868FCD07D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6B513-27A3-4739-8F27-4FFAFCC5A760}" type="pres">
      <dgm:prSet presAssocID="{8EAB4F73-F213-4059-B0B6-DDF564D1F974}" presName="spacing" presStyleCnt="0"/>
      <dgm:spPr/>
    </dgm:pt>
    <dgm:pt modelId="{7FEB49ED-4EDC-43E4-B433-7C9EA393C3A0}" type="pres">
      <dgm:prSet presAssocID="{CBC02C40-684B-4221-947E-39DC40759287}" presName="composite" presStyleCnt="0"/>
      <dgm:spPr/>
    </dgm:pt>
    <dgm:pt modelId="{FAB06446-5AB3-412E-976B-2B8D0EA7CF2D}" type="pres">
      <dgm:prSet presAssocID="{CBC02C40-684B-4221-947E-39DC40759287}" presName="imgShp" presStyleLbl="fgImgPlace1" presStyleIdx="2" presStyleCnt="6"/>
      <dgm:spPr/>
    </dgm:pt>
    <dgm:pt modelId="{2F7150EB-F95A-4AC1-A76C-CC3A80B25926}" type="pres">
      <dgm:prSet presAssocID="{CBC02C40-684B-4221-947E-39DC40759287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B2011-B398-4EC5-80FA-846406DF477F}" type="pres">
      <dgm:prSet presAssocID="{35968222-6252-4BE0-B184-76A8A6FF7E52}" presName="spacing" presStyleCnt="0"/>
      <dgm:spPr/>
    </dgm:pt>
    <dgm:pt modelId="{10B98C0C-A29E-4E9A-9BEA-E894111C9BD6}" type="pres">
      <dgm:prSet presAssocID="{D565A7DF-790A-473F-A50E-F9C70DF9F7F6}" presName="composite" presStyleCnt="0"/>
      <dgm:spPr/>
    </dgm:pt>
    <dgm:pt modelId="{979B4817-5650-495B-AA93-4B19E580ACB1}" type="pres">
      <dgm:prSet presAssocID="{D565A7DF-790A-473F-A50E-F9C70DF9F7F6}" presName="imgShp" presStyleLbl="fgImgPlace1" presStyleIdx="3" presStyleCnt="6"/>
      <dgm:spPr/>
    </dgm:pt>
    <dgm:pt modelId="{3305608A-2CBC-4AA3-A884-5F17CEF37F3E}" type="pres">
      <dgm:prSet presAssocID="{D565A7DF-790A-473F-A50E-F9C70DF9F7F6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CC905-6A1A-4F43-93AC-4A034D04C68B}" type="pres">
      <dgm:prSet presAssocID="{EB76766B-8631-49C0-B0E8-0CD813FF06EF}" presName="spacing" presStyleCnt="0"/>
      <dgm:spPr/>
    </dgm:pt>
    <dgm:pt modelId="{0F04A442-5064-42EA-9CD1-56DA170068E9}" type="pres">
      <dgm:prSet presAssocID="{B3FAD02E-959A-49D8-A3E9-8AD6637F369C}" presName="composite" presStyleCnt="0"/>
      <dgm:spPr/>
    </dgm:pt>
    <dgm:pt modelId="{6B2A87A5-690F-4700-9CC5-16B6DC4FEA5C}" type="pres">
      <dgm:prSet presAssocID="{B3FAD02E-959A-49D8-A3E9-8AD6637F369C}" presName="imgShp" presStyleLbl="fgImgPlace1" presStyleIdx="4" presStyleCnt="6"/>
      <dgm:spPr/>
    </dgm:pt>
    <dgm:pt modelId="{13DD8400-E8F0-4288-B928-C96405023591}" type="pres">
      <dgm:prSet presAssocID="{B3FAD02E-959A-49D8-A3E9-8AD6637F369C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80B3E-538D-421F-8C5F-8D71D58EB035}" type="pres">
      <dgm:prSet presAssocID="{3FCF2D4F-C5A7-4172-B273-3B6D17E9C720}" presName="spacing" presStyleCnt="0"/>
      <dgm:spPr/>
    </dgm:pt>
    <dgm:pt modelId="{687B05FD-805D-4A7B-83BE-147542E5CA67}" type="pres">
      <dgm:prSet presAssocID="{A8D83F03-171F-4CA5-86EF-44A882FC74F6}" presName="composite" presStyleCnt="0"/>
      <dgm:spPr/>
    </dgm:pt>
    <dgm:pt modelId="{A7EA7B36-387B-4A50-8DE5-0800A696A5B1}" type="pres">
      <dgm:prSet presAssocID="{A8D83F03-171F-4CA5-86EF-44A882FC74F6}" presName="imgShp" presStyleLbl="fgImgPlace1" presStyleIdx="5" presStyleCnt="6"/>
      <dgm:spPr/>
    </dgm:pt>
    <dgm:pt modelId="{735235D7-E349-4A97-90D1-95EEFCE0519E}" type="pres">
      <dgm:prSet presAssocID="{A8D83F03-171F-4CA5-86EF-44A882FC74F6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E6DEEA-7DC2-49A0-B799-0F269C32A315}" srcId="{AA32ABDF-9646-4707-A3B9-8BE1D14E423F}" destId="{C99863E1-CAAC-434F-B15A-40A868FCD07D}" srcOrd="1" destOrd="0" parTransId="{462F7E21-6122-48A4-B364-6237574D81CC}" sibTransId="{8EAB4F73-F213-4059-B0B6-DDF564D1F974}"/>
    <dgm:cxn modelId="{7A28D178-E9D3-40A0-BC47-BDB54C35B68A}" srcId="{AA32ABDF-9646-4707-A3B9-8BE1D14E423F}" destId="{CBC02C40-684B-4221-947E-39DC40759287}" srcOrd="2" destOrd="0" parTransId="{FE6034FB-F0A0-4AF7-9EF4-D642484FCDBC}" sibTransId="{35968222-6252-4BE0-B184-76A8A6FF7E52}"/>
    <dgm:cxn modelId="{CD31DCF4-9786-4CAD-9AFE-AC018D57B719}" type="presOf" srcId="{CBC02C40-684B-4221-947E-39DC40759287}" destId="{2F7150EB-F95A-4AC1-A76C-CC3A80B25926}" srcOrd="0" destOrd="0" presId="urn:microsoft.com/office/officeart/2005/8/layout/vList3#1"/>
    <dgm:cxn modelId="{F0807451-4649-4348-A039-D04BC3C998A6}" srcId="{AA32ABDF-9646-4707-A3B9-8BE1D14E423F}" destId="{A8D83F03-171F-4CA5-86EF-44A882FC74F6}" srcOrd="5" destOrd="0" parTransId="{9762F3B7-2FCF-4926-BDB2-6618683BE01C}" sibTransId="{8E8F3CB5-2488-4124-B6F5-C4638031E4E6}"/>
    <dgm:cxn modelId="{505C24C4-A76C-4187-8115-837B17F4640B}" srcId="{AA32ABDF-9646-4707-A3B9-8BE1D14E423F}" destId="{B3FAD02E-959A-49D8-A3E9-8AD6637F369C}" srcOrd="4" destOrd="0" parTransId="{51B9D863-1B3B-494E-85B7-73FA3935868F}" sibTransId="{3FCF2D4F-C5A7-4172-B273-3B6D17E9C720}"/>
    <dgm:cxn modelId="{B2411904-A912-400A-9C1E-5968DDF484A8}" srcId="{AA32ABDF-9646-4707-A3B9-8BE1D14E423F}" destId="{80AFE0D9-C9B2-4D2F-9735-4BF7308EF5F7}" srcOrd="0" destOrd="0" parTransId="{00EE98FF-B1B4-4CE1-B1FC-5690F55DB3AB}" sibTransId="{1A4C236E-940E-4F92-9869-928C98F773AF}"/>
    <dgm:cxn modelId="{AB7437FC-E062-433A-B215-B273B0EC1369}" srcId="{AA32ABDF-9646-4707-A3B9-8BE1D14E423F}" destId="{D565A7DF-790A-473F-A50E-F9C70DF9F7F6}" srcOrd="3" destOrd="0" parTransId="{4835F604-C2A7-4291-AC22-828C17CA34CA}" sibTransId="{EB76766B-8631-49C0-B0E8-0CD813FF06EF}"/>
    <dgm:cxn modelId="{8F6165B1-D7DD-4D73-B133-5F2BC5F27491}" type="presOf" srcId="{A8D83F03-171F-4CA5-86EF-44A882FC74F6}" destId="{735235D7-E349-4A97-90D1-95EEFCE0519E}" srcOrd="0" destOrd="0" presId="urn:microsoft.com/office/officeart/2005/8/layout/vList3#1"/>
    <dgm:cxn modelId="{6ECDBF26-0F62-46E7-B328-2950E64A3ADA}" type="presOf" srcId="{D565A7DF-790A-473F-A50E-F9C70DF9F7F6}" destId="{3305608A-2CBC-4AA3-A884-5F17CEF37F3E}" srcOrd="0" destOrd="0" presId="urn:microsoft.com/office/officeart/2005/8/layout/vList3#1"/>
    <dgm:cxn modelId="{EE003A40-F14C-4CA7-823C-71B8E8B87164}" type="presOf" srcId="{C99863E1-CAAC-434F-B15A-40A868FCD07D}" destId="{C057FA70-AF3D-4A96-BE42-6EBC0AB98D63}" srcOrd="0" destOrd="0" presId="urn:microsoft.com/office/officeart/2005/8/layout/vList3#1"/>
    <dgm:cxn modelId="{0397BFE4-59D4-49D2-BE4B-F87333E4BC6C}" type="presOf" srcId="{AA32ABDF-9646-4707-A3B9-8BE1D14E423F}" destId="{C4DAEE4F-0686-4E9C-A403-B17F175EF0D8}" srcOrd="0" destOrd="0" presId="urn:microsoft.com/office/officeart/2005/8/layout/vList3#1"/>
    <dgm:cxn modelId="{86FFA6CE-4F3B-4B68-BF8E-61B07AFC95FC}" type="presOf" srcId="{B3FAD02E-959A-49D8-A3E9-8AD6637F369C}" destId="{13DD8400-E8F0-4288-B928-C96405023591}" srcOrd="0" destOrd="0" presId="urn:microsoft.com/office/officeart/2005/8/layout/vList3#1"/>
    <dgm:cxn modelId="{939CF5AA-EB57-4D19-83E6-A9B0A7D393D7}" type="presOf" srcId="{80AFE0D9-C9B2-4D2F-9735-4BF7308EF5F7}" destId="{0968A7CF-C0DC-40DD-A9E3-B0714BF94B8C}" srcOrd="0" destOrd="0" presId="urn:microsoft.com/office/officeart/2005/8/layout/vList3#1"/>
    <dgm:cxn modelId="{06D2D610-EBC9-44EB-812D-C2D5D5BE7C0B}" type="presParOf" srcId="{C4DAEE4F-0686-4E9C-A403-B17F175EF0D8}" destId="{E13E1EF6-18A5-4165-97B9-D475F036F4DA}" srcOrd="0" destOrd="0" presId="urn:microsoft.com/office/officeart/2005/8/layout/vList3#1"/>
    <dgm:cxn modelId="{3234FD74-2049-44E0-825C-95D37872ED91}" type="presParOf" srcId="{E13E1EF6-18A5-4165-97B9-D475F036F4DA}" destId="{FC0185E4-4C6F-4823-8F56-B374E17A65B0}" srcOrd="0" destOrd="0" presId="urn:microsoft.com/office/officeart/2005/8/layout/vList3#1"/>
    <dgm:cxn modelId="{B7EAF9BC-1439-4E3F-B161-3CB5E1B32737}" type="presParOf" srcId="{E13E1EF6-18A5-4165-97B9-D475F036F4DA}" destId="{0968A7CF-C0DC-40DD-A9E3-B0714BF94B8C}" srcOrd="1" destOrd="0" presId="urn:microsoft.com/office/officeart/2005/8/layout/vList3#1"/>
    <dgm:cxn modelId="{D77CB4E6-E012-4D67-8E85-5FE859ED90C5}" type="presParOf" srcId="{C4DAEE4F-0686-4E9C-A403-B17F175EF0D8}" destId="{C632E15B-B3C1-4EC2-98A2-FAF472370DD3}" srcOrd="1" destOrd="0" presId="urn:microsoft.com/office/officeart/2005/8/layout/vList3#1"/>
    <dgm:cxn modelId="{1DD2C9A2-EC44-48EE-B0CD-6F7580A0BB9C}" type="presParOf" srcId="{C4DAEE4F-0686-4E9C-A403-B17F175EF0D8}" destId="{77F90F3F-21ED-49EC-A761-FF4FC7E1D5E9}" srcOrd="2" destOrd="0" presId="urn:microsoft.com/office/officeart/2005/8/layout/vList3#1"/>
    <dgm:cxn modelId="{15EEFF6B-D1A2-4DBA-9081-402517972530}" type="presParOf" srcId="{77F90F3F-21ED-49EC-A761-FF4FC7E1D5E9}" destId="{CFBA5E6C-88BC-460D-B81F-57F396381635}" srcOrd="0" destOrd="0" presId="urn:microsoft.com/office/officeart/2005/8/layout/vList3#1"/>
    <dgm:cxn modelId="{7AD3FCBA-A9AE-4BD8-B385-8BDDE730A0CF}" type="presParOf" srcId="{77F90F3F-21ED-49EC-A761-FF4FC7E1D5E9}" destId="{C057FA70-AF3D-4A96-BE42-6EBC0AB98D63}" srcOrd="1" destOrd="0" presId="urn:microsoft.com/office/officeart/2005/8/layout/vList3#1"/>
    <dgm:cxn modelId="{70AD2F62-5B77-4EAC-9445-872DFE4E8CD7}" type="presParOf" srcId="{C4DAEE4F-0686-4E9C-A403-B17F175EF0D8}" destId="{8976B513-27A3-4739-8F27-4FFAFCC5A760}" srcOrd="3" destOrd="0" presId="urn:microsoft.com/office/officeart/2005/8/layout/vList3#1"/>
    <dgm:cxn modelId="{50B9BDE1-821A-4B12-96B0-25DD4A7E7486}" type="presParOf" srcId="{C4DAEE4F-0686-4E9C-A403-B17F175EF0D8}" destId="{7FEB49ED-4EDC-43E4-B433-7C9EA393C3A0}" srcOrd="4" destOrd="0" presId="urn:microsoft.com/office/officeart/2005/8/layout/vList3#1"/>
    <dgm:cxn modelId="{C70AA43F-4EF8-442A-8896-0EB5D31470B9}" type="presParOf" srcId="{7FEB49ED-4EDC-43E4-B433-7C9EA393C3A0}" destId="{FAB06446-5AB3-412E-976B-2B8D0EA7CF2D}" srcOrd="0" destOrd="0" presId="urn:microsoft.com/office/officeart/2005/8/layout/vList3#1"/>
    <dgm:cxn modelId="{B8F0BBCE-D9C6-487B-B2DD-836930D00870}" type="presParOf" srcId="{7FEB49ED-4EDC-43E4-B433-7C9EA393C3A0}" destId="{2F7150EB-F95A-4AC1-A76C-CC3A80B25926}" srcOrd="1" destOrd="0" presId="urn:microsoft.com/office/officeart/2005/8/layout/vList3#1"/>
    <dgm:cxn modelId="{EF02C26A-D26A-41C5-95B3-7DA1F6481BF4}" type="presParOf" srcId="{C4DAEE4F-0686-4E9C-A403-B17F175EF0D8}" destId="{D7CB2011-B398-4EC5-80FA-846406DF477F}" srcOrd="5" destOrd="0" presId="urn:microsoft.com/office/officeart/2005/8/layout/vList3#1"/>
    <dgm:cxn modelId="{BB50ECA3-5978-405B-B89A-1A550493EC0D}" type="presParOf" srcId="{C4DAEE4F-0686-4E9C-A403-B17F175EF0D8}" destId="{10B98C0C-A29E-4E9A-9BEA-E894111C9BD6}" srcOrd="6" destOrd="0" presId="urn:microsoft.com/office/officeart/2005/8/layout/vList3#1"/>
    <dgm:cxn modelId="{14E24803-1845-4C5F-ADB4-FFBF76B60509}" type="presParOf" srcId="{10B98C0C-A29E-4E9A-9BEA-E894111C9BD6}" destId="{979B4817-5650-495B-AA93-4B19E580ACB1}" srcOrd="0" destOrd="0" presId="urn:microsoft.com/office/officeart/2005/8/layout/vList3#1"/>
    <dgm:cxn modelId="{2E5E0B56-24F4-48A6-94DE-F91639D3F951}" type="presParOf" srcId="{10B98C0C-A29E-4E9A-9BEA-E894111C9BD6}" destId="{3305608A-2CBC-4AA3-A884-5F17CEF37F3E}" srcOrd="1" destOrd="0" presId="urn:microsoft.com/office/officeart/2005/8/layout/vList3#1"/>
    <dgm:cxn modelId="{A0B03173-E7FA-4A4A-8FB0-6D81AD4DB070}" type="presParOf" srcId="{C4DAEE4F-0686-4E9C-A403-B17F175EF0D8}" destId="{08DCC905-6A1A-4F43-93AC-4A034D04C68B}" srcOrd="7" destOrd="0" presId="urn:microsoft.com/office/officeart/2005/8/layout/vList3#1"/>
    <dgm:cxn modelId="{0512476A-0C28-4A0F-B028-2A3A4C0A7003}" type="presParOf" srcId="{C4DAEE4F-0686-4E9C-A403-B17F175EF0D8}" destId="{0F04A442-5064-42EA-9CD1-56DA170068E9}" srcOrd="8" destOrd="0" presId="urn:microsoft.com/office/officeart/2005/8/layout/vList3#1"/>
    <dgm:cxn modelId="{7E8EB256-EF9F-42F8-A1BB-8E158B2E9844}" type="presParOf" srcId="{0F04A442-5064-42EA-9CD1-56DA170068E9}" destId="{6B2A87A5-690F-4700-9CC5-16B6DC4FEA5C}" srcOrd="0" destOrd="0" presId="urn:microsoft.com/office/officeart/2005/8/layout/vList3#1"/>
    <dgm:cxn modelId="{AFD47521-04B3-46A2-8E54-D47BBA1A650B}" type="presParOf" srcId="{0F04A442-5064-42EA-9CD1-56DA170068E9}" destId="{13DD8400-E8F0-4288-B928-C96405023591}" srcOrd="1" destOrd="0" presId="urn:microsoft.com/office/officeart/2005/8/layout/vList3#1"/>
    <dgm:cxn modelId="{AE5BFECE-20DD-4174-B9B1-FEB03DC99A16}" type="presParOf" srcId="{C4DAEE4F-0686-4E9C-A403-B17F175EF0D8}" destId="{FEE80B3E-538D-421F-8C5F-8D71D58EB035}" srcOrd="9" destOrd="0" presId="urn:microsoft.com/office/officeart/2005/8/layout/vList3#1"/>
    <dgm:cxn modelId="{8851A67A-240F-4499-8E89-8CCB17E62254}" type="presParOf" srcId="{C4DAEE4F-0686-4E9C-A403-B17F175EF0D8}" destId="{687B05FD-805D-4A7B-83BE-147542E5CA67}" srcOrd="10" destOrd="0" presId="urn:microsoft.com/office/officeart/2005/8/layout/vList3#1"/>
    <dgm:cxn modelId="{577DF6B5-82B1-4365-9062-BA2459561366}" type="presParOf" srcId="{687B05FD-805D-4A7B-83BE-147542E5CA67}" destId="{A7EA7B36-387B-4A50-8DE5-0800A696A5B1}" srcOrd="0" destOrd="0" presId="urn:microsoft.com/office/officeart/2005/8/layout/vList3#1"/>
    <dgm:cxn modelId="{D5E77462-9C4E-4DE5-80C3-5C6B52810AAE}" type="presParOf" srcId="{687B05FD-805D-4A7B-83BE-147542E5CA67}" destId="{735235D7-E349-4A97-90D1-95EEFCE0519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3F0B24-EE12-4804-97B2-B397AA494866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434876D-74F9-4E32-9397-FAA7FAF0A49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Изучение АУП нормативно-правовых основ применения профессионального стандарта. Формирование пакета локальных нормативных актов, регламентирующих подготовку к введению профессионального стандарта педагога</a:t>
          </a:r>
          <a:endParaRPr lang="ru-RU" sz="1600" b="1" dirty="0">
            <a:solidFill>
              <a:schemeClr val="tx1"/>
            </a:solidFill>
          </a:endParaRPr>
        </a:p>
      </dgm:t>
    </dgm:pt>
    <dgm:pt modelId="{0672AA9F-7D84-47AE-9614-919AD4218829}" type="parTrans" cxnId="{20A05707-6629-43AB-85CC-D7D28EDD22E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8E8F882-39D1-4AFA-8631-DDB5757F206C}" type="sibTrans" cxnId="{20A05707-6629-43AB-85CC-D7D28EDD22EE}">
      <dgm:prSet custT="1"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53CDE0E0-C53A-432E-A9DE-CEBFF9FB1537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Изучение и обсуждение педагогами образовательной организации профессионального стандарта; анализ и сопоставительная характеристика его содержания с ФГОС общего образования.</a:t>
          </a:r>
          <a:endParaRPr lang="ru-RU" sz="1600" b="1" dirty="0">
            <a:solidFill>
              <a:schemeClr val="tx1"/>
            </a:solidFill>
          </a:endParaRPr>
        </a:p>
      </dgm:t>
    </dgm:pt>
    <dgm:pt modelId="{07142424-FCD7-4D81-AE4E-B9AB212A725A}" type="parTrans" cxnId="{F3B0BB9A-FD23-40BC-BA03-2FE9ACAF0BB3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BF3F1B49-2924-41D1-835F-6A7822BF103C}" type="sibTrans" cxnId="{F3B0BB9A-FD23-40BC-BA03-2FE9ACAF0BB3}">
      <dgm:prSet custT="1"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FB7151B-3E1D-41DF-9CA9-52B58C7BDA82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Анализ готовности педагога к профессиональной деятельности в соответствии с требованиями профессионального стандарта.</a:t>
          </a:r>
          <a:endParaRPr lang="ru-RU" sz="1600" b="1" dirty="0">
            <a:solidFill>
              <a:schemeClr val="tx1"/>
            </a:solidFill>
          </a:endParaRPr>
        </a:p>
      </dgm:t>
    </dgm:pt>
    <dgm:pt modelId="{591ED21E-A546-47C7-8036-4F77C9FEFB35}" type="parTrans" cxnId="{475A4026-EF3A-483D-9270-A79BE2F1D7C9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3140BAE-60BF-40D0-85AE-F2A6F2C7D180}" type="sibTrans" cxnId="{475A4026-EF3A-483D-9270-A79BE2F1D7C9}">
      <dgm:prSet custT="1"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B5742B4-D764-4AE4-9A86-1F8C604A4098}">
      <dgm:prSet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Проектирование профессионального развития педагога в соответствии с требованиями профессионального стандарта: определение содержания, способов повышения квалификации.</a:t>
          </a:r>
          <a:endParaRPr lang="ru-RU" sz="1600" b="1" dirty="0">
            <a:solidFill>
              <a:schemeClr val="tx1"/>
            </a:solidFill>
          </a:endParaRPr>
        </a:p>
      </dgm:t>
    </dgm:pt>
    <dgm:pt modelId="{94F60981-CF64-4D99-81F0-668F338E21E2}" type="parTrans" cxnId="{EA80EDFD-44D6-4748-8300-26A23ACE5B0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9242BFA-CDAB-4D26-AA36-6FD5D39A8E65}" type="sibTrans" cxnId="{EA80EDFD-44D6-4748-8300-26A23ACE5B0F}">
      <dgm:prSet custT="1"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A07A8FE6-C3D1-4FE9-AD7A-C46369AD2F33}">
      <dgm:prSet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Проектирование системы методической работы в образовательной организации с использованием сетевого взаимодействия.</a:t>
          </a:r>
          <a:endParaRPr lang="ru-RU" sz="1600" b="1" dirty="0">
            <a:solidFill>
              <a:schemeClr val="tx1"/>
            </a:solidFill>
          </a:endParaRPr>
        </a:p>
      </dgm:t>
    </dgm:pt>
    <dgm:pt modelId="{32B0E14C-D298-4090-9260-1CB71226FEE2}" type="parTrans" cxnId="{F403783E-38D1-4A71-BED8-232160BE2A61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1E911BE-D7C0-4421-AA85-33A5A9C5D50D}" type="sibTrans" cxnId="{F403783E-38D1-4A71-BED8-232160BE2A61}">
      <dgm:prSet custT="1"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8BC9714-CB8B-4F9D-BE7D-0F7FDFC2F7B4}">
      <dgm:prSet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Организация сопровождения индивидуального профессионального развития педагогов образовательной организации.</a:t>
          </a:r>
          <a:endParaRPr lang="ru-RU" sz="1600" b="1" dirty="0">
            <a:solidFill>
              <a:schemeClr val="tx1"/>
            </a:solidFill>
          </a:endParaRPr>
        </a:p>
      </dgm:t>
    </dgm:pt>
    <dgm:pt modelId="{B18C1E14-9250-448F-B4E9-FE5700960C43}" type="parTrans" cxnId="{56133C24-F74B-4E61-853F-60999A0155F3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A4D5751-AA19-4A5D-95C8-0570C21C1D6F}" type="sibTrans" cxnId="{56133C24-F74B-4E61-853F-60999A0155F3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86A42F4-777A-4875-B7CE-07FD7A535C6D}" type="pres">
      <dgm:prSet presAssocID="{083F0B24-EE12-4804-97B2-B397AA4948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0CE7CA-543E-4349-9C7A-01EE34E0E7DC}" type="pres">
      <dgm:prSet presAssocID="{1434876D-74F9-4E32-9397-FAA7FAF0A49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C6BEB-70DE-4A12-8076-F9AC6FFB0A2F}" type="pres">
      <dgm:prSet presAssocID="{F8E8F882-39D1-4AFA-8631-DDB5757F206C}" presName="sibTrans" presStyleLbl="sibTrans2D1" presStyleIdx="0" presStyleCnt="5"/>
      <dgm:spPr/>
      <dgm:t>
        <a:bodyPr/>
        <a:lstStyle/>
        <a:p>
          <a:endParaRPr lang="ru-RU"/>
        </a:p>
      </dgm:t>
    </dgm:pt>
    <dgm:pt modelId="{A85691B0-127B-4A6E-8A70-823634ABC5DE}" type="pres">
      <dgm:prSet presAssocID="{F8E8F882-39D1-4AFA-8631-DDB5757F206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C02310A-F94F-4F60-B446-C176202AEAF2}" type="pres">
      <dgm:prSet presAssocID="{53CDE0E0-C53A-432E-A9DE-CEBFF9FB153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65561-A2FD-46DD-ACBB-BF6BEC42DA65}" type="pres">
      <dgm:prSet presAssocID="{BF3F1B49-2924-41D1-835F-6A7822BF103C}" presName="sibTrans" presStyleLbl="sibTrans2D1" presStyleIdx="1" presStyleCnt="5"/>
      <dgm:spPr/>
      <dgm:t>
        <a:bodyPr/>
        <a:lstStyle/>
        <a:p>
          <a:endParaRPr lang="ru-RU"/>
        </a:p>
      </dgm:t>
    </dgm:pt>
    <dgm:pt modelId="{3236857C-C42D-457D-B79C-71DD354B368E}" type="pres">
      <dgm:prSet presAssocID="{BF3F1B49-2924-41D1-835F-6A7822BF103C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3FBF565-F459-43A8-8E85-1617F991FBBD}" type="pres">
      <dgm:prSet presAssocID="{EFB7151B-3E1D-41DF-9CA9-52B58C7BDA8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9590A-FA3A-45E1-BF7D-82C6793D5A21}" type="pres">
      <dgm:prSet presAssocID="{D3140BAE-60BF-40D0-85AE-F2A6F2C7D180}" presName="sibTrans" presStyleLbl="sibTrans2D1" presStyleIdx="2" presStyleCnt="5"/>
      <dgm:spPr/>
      <dgm:t>
        <a:bodyPr/>
        <a:lstStyle/>
        <a:p>
          <a:endParaRPr lang="ru-RU"/>
        </a:p>
      </dgm:t>
    </dgm:pt>
    <dgm:pt modelId="{DAADBB8A-D7C1-4BEC-BF3C-87BF93A4EBE1}" type="pres">
      <dgm:prSet presAssocID="{D3140BAE-60BF-40D0-85AE-F2A6F2C7D18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EF7AB40-BAF5-42BB-B0CC-FBB0DF16C8F8}" type="pres">
      <dgm:prSet presAssocID="{1B5742B4-D764-4AE4-9A86-1F8C604A409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B6653-AD45-4708-9900-613F7DFA9362}" type="pres">
      <dgm:prSet presAssocID="{29242BFA-CDAB-4D26-AA36-6FD5D39A8E65}" presName="sibTrans" presStyleLbl="sibTrans2D1" presStyleIdx="3" presStyleCnt="5"/>
      <dgm:spPr/>
      <dgm:t>
        <a:bodyPr/>
        <a:lstStyle/>
        <a:p>
          <a:endParaRPr lang="ru-RU"/>
        </a:p>
      </dgm:t>
    </dgm:pt>
    <dgm:pt modelId="{E4E85EEF-B1E5-4992-967A-00C56785ED49}" type="pres">
      <dgm:prSet presAssocID="{29242BFA-CDAB-4D26-AA36-6FD5D39A8E65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1B50C36-8CCA-4738-8C6D-04657E0DFEAA}" type="pres">
      <dgm:prSet presAssocID="{A07A8FE6-C3D1-4FE9-AD7A-C46369AD2F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82BE3-CB66-4026-A404-3A8AC18004ED}" type="pres">
      <dgm:prSet presAssocID="{21E911BE-D7C0-4421-AA85-33A5A9C5D50D}" presName="sibTrans" presStyleLbl="sibTrans2D1" presStyleIdx="4" presStyleCnt="5"/>
      <dgm:spPr/>
      <dgm:t>
        <a:bodyPr/>
        <a:lstStyle/>
        <a:p>
          <a:endParaRPr lang="ru-RU"/>
        </a:p>
      </dgm:t>
    </dgm:pt>
    <dgm:pt modelId="{44D8A96F-2D06-4FBD-8FEA-C3C0630790B5}" type="pres">
      <dgm:prSet presAssocID="{21E911BE-D7C0-4421-AA85-33A5A9C5D50D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881F280-04B0-47CC-8A8B-C5BEDA32B45A}" type="pres">
      <dgm:prSet presAssocID="{28BC9714-CB8B-4F9D-BE7D-0F7FDFC2F7B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E6D52C-2095-4965-9B43-4341816D81A2}" type="presOf" srcId="{A07A8FE6-C3D1-4FE9-AD7A-C46369AD2F33}" destId="{11B50C36-8CCA-4738-8C6D-04657E0DFEAA}" srcOrd="0" destOrd="0" presId="urn:microsoft.com/office/officeart/2005/8/layout/process5"/>
    <dgm:cxn modelId="{776B855C-5B2A-4B26-8E66-EFC8EBC25B93}" type="presOf" srcId="{F8E8F882-39D1-4AFA-8631-DDB5757F206C}" destId="{785C6BEB-70DE-4A12-8076-F9AC6FFB0A2F}" srcOrd="0" destOrd="0" presId="urn:microsoft.com/office/officeart/2005/8/layout/process5"/>
    <dgm:cxn modelId="{77F4D756-F124-479C-9514-7B81F5C73171}" type="presOf" srcId="{1434876D-74F9-4E32-9397-FAA7FAF0A490}" destId="{E90CE7CA-543E-4349-9C7A-01EE34E0E7DC}" srcOrd="0" destOrd="0" presId="urn:microsoft.com/office/officeart/2005/8/layout/process5"/>
    <dgm:cxn modelId="{20A05707-6629-43AB-85CC-D7D28EDD22EE}" srcId="{083F0B24-EE12-4804-97B2-B397AA494866}" destId="{1434876D-74F9-4E32-9397-FAA7FAF0A490}" srcOrd="0" destOrd="0" parTransId="{0672AA9F-7D84-47AE-9614-919AD4218829}" sibTransId="{F8E8F882-39D1-4AFA-8631-DDB5757F206C}"/>
    <dgm:cxn modelId="{BCDD9BCB-EAC1-4E58-A756-25AEEF3E2B10}" type="presOf" srcId="{083F0B24-EE12-4804-97B2-B397AA494866}" destId="{286A42F4-777A-4875-B7CE-07FD7A535C6D}" srcOrd="0" destOrd="0" presId="urn:microsoft.com/office/officeart/2005/8/layout/process5"/>
    <dgm:cxn modelId="{C5987811-EA72-4CEB-8D1B-90937FEA1772}" type="presOf" srcId="{EFB7151B-3E1D-41DF-9CA9-52B58C7BDA82}" destId="{F3FBF565-F459-43A8-8E85-1617F991FBBD}" srcOrd="0" destOrd="0" presId="urn:microsoft.com/office/officeart/2005/8/layout/process5"/>
    <dgm:cxn modelId="{F403783E-38D1-4A71-BED8-232160BE2A61}" srcId="{083F0B24-EE12-4804-97B2-B397AA494866}" destId="{A07A8FE6-C3D1-4FE9-AD7A-C46369AD2F33}" srcOrd="4" destOrd="0" parTransId="{32B0E14C-D298-4090-9260-1CB71226FEE2}" sibTransId="{21E911BE-D7C0-4421-AA85-33A5A9C5D50D}"/>
    <dgm:cxn modelId="{9E8038F1-EF1B-4931-8C4B-B55FF0D191EF}" type="presOf" srcId="{F8E8F882-39D1-4AFA-8631-DDB5757F206C}" destId="{A85691B0-127B-4A6E-8A70-823634ABC5DE}" srcOrd="1" destOrd="0" presId="urn:microsoft.com/office/officeart/2005/8/layout/process5"/>
    <dgm:cxn modelId="{56133C24-F74B-4E61-853F-60999A0155F3}" srcId="{083F0B24-EE12-4804-97B2-B397AA494866}" destId="{28BC9714-CB8B-4F9D-BE7D-0F7FDFC2F7B4}" srcOrd="5" destOrd="0" parTransId="{B18C1E14-9250-448F-B4E9-FE5700960C43}" sibTransId="{6A4D5751-AA19-4A5D-95C8-0570C21C1D6F}"/>
    <dgm:cxn modelId="{F3B0BB9A-FD23-40BC-BA03-2FE9ACAF0BB3}" srcId="{083F0B24-EE12-4804-97B2-B397AA494866}" destId="{53CDE0E0-C53A-432E-A9DE-CEBFF9FB1537}" srcOrd="1" destOrd="0" parTransId="{07142424-FCD7-4D81-AE4E-B9AB212A725A}" sibTransId="{BF3F1B49-2924-41D1-835F-6A7822BF103C}"/>
    <dgm:cxn modelId="{9456AE68-879D-4718-B084-FE97FFC45118}" type="presOf" srcId="{21E911BE-D7C0-4421-AA85-33A5A9C5D50D}" destId="{44D8A96F-2D06-4FBD-8FEA-C3C0630790B5}" srcOrd="1" destOrd="0" presId="urn:microsoft.com/office/officeart/2005/8/layout/process5"/>
    <dgm:cxn modelId="{EA80EDFD-44D6-4748-8300-26A23ACE5B0F}" srcId="{083F0B24-EE12-4804-97B2-B397AA494866}" destId="{1B5742B4-D764-4AE4-9A86-1F8C604A4098}" srcOrd="3" destOrd="0" parTransId="{94F60981-CF64-4D99-81F0-668F338E21E2}" sibTransId="{29242BFA-CDAB-4D26-AA36-6FD5D39A8E65}"/>
    <dgm:cxn modelId="{7FA60E6D-FE80-4D26-9E35-C80233E73941}" type="presOf" srcId="{29242BFA-CDAB-4D26-AA36-6FD5D39A8E65}" destId="{724B6653-AD45-4708-9900-613F7DFA9362}" srcOrd="0" destOrd="0" presId="urn:microsoft.com/office/officeart/2005/8/layout/process5"/>
    <dgm:cxn modelId="{462B91A4-D156-4412-A990-C8E79D62FE6F}" type="presOf" srcId="{D3140BAE-60BF-40D0-85AE-F2A6F2C7D180}" destId="{DAADBB8A-D7C1-4BEC-BF3C-87BF93A4EBE1}" srcOrd="1" destOrd="0" presId="urn:microsoft.com/office/officeart/2005/8/layout/process5"/>
    <dgm:cxn modelId="{C5C2CA35-E0DD-4FDC-821E-94B49ED464F2}" type="presOf" srcId="{BF3F1B49-2924-41D1-835F-6A7822BF103C}" destId="{3D365561-A2FD-46DD-ACBB-BF6BEC42DA65}" srcOrd="0" destOrd="0" presId="urn:microsoft.com/office/officeart/2005/8/layout/process5"/>
    <dgm:cxn modelId="{3C8A086E-C4C5-49D0-9102-C7196A0A2692}" type="presOf" srcId="{BF3F1B49-2924-41D1-835F-6A7822BF103C}" destId="{3236857C-C42D-457D-B79C-71DD354B368E}" srcOrd="1" destOrd="0" presId="urn:microsoft.com/office/officeart/2005/8/layout/process5"/>
    <dgm:cxn modelId="{DDD05EFD-288B-4AB0-9D1D-6BC166AF82AB}" type="presOf" srcId="{53CDE0E0-C53A-432E-A9DE-CEBFF9FB1537}" destId="{EC02310A-F94F-4F60-B446-C176202AEAF2}" srcOrd="0" destOrd="0" presId="urn:microsoft.com/office/officeart/2005/8/layout/process5"/>
    <dgm:cxn modelId="{16E57CB4-0E2D-446D-A260-5DA5FBDE01BD}" type="presOf" srcId="{D3140BAE-60BF-40D0-85AE-F2A6F2C7D180}" destId="{EAF9590A-FA3A-45E1-BF7D-82C6793D5A21}" srcOrd="0" destOrd="0" presId="urn:microsoft.com/office/officeart/2005/8/layout/process5"/>
    <dgm:cxn modelId="{475A4026-EF3A-483D-9270-A79BE2F1D7C9}" srcId="{083F0B24-EE12-4804-97B2-B397AA494866}" destId="{EFB7151B-3E1D-41DF-9CA9-52B58C7BDA82}" srcOrd="2" destOrd="0" parTransId="{591ED21E-A546-47C7-8036-4F77C9FEFB35}" sibTransId="{D3140BAE-60BF-40D0-85AE-F2A6F2C7D180}"/>
    <dgm:cxn modelId="{ABD43719-D6A4-4D40-ADF5-48600D3F5FEB}" type="presOf" srcId="{29242BFA-CDAB-4D26-AA36-6FD5D39A8E65}" destId="{E4E85EEF-B1E5-4992-967A-00C56785ED49}" srcOrd="1" destOrd="0" presId="urn:microsoft.com/office/officeart/2005/8/layout/process5"/>
    <dgm:cxn modelId="{DAAB7346-667C-4239-A698-0E33B4C59513}" type="presOf" srcId="{1B5742B4-D764-4AE4-9A86-1F8C604A4098}" destId="{5EF7AB40-BAF5-42BB-B0CC-FBB0DF16C8F8}" srcOrd="0" destOrd="0" presId="urn:microsoft.com/office/officeart/2005/8/layout/process5"/>
    <dgm:cxn modelId="{30D089B8-3816-4D79-9A25-CD888A3D2427}" type="presOf" srcId="{28BC9714-CB8B-4F9D-BE7D-0F7FDFC2F7B4}" destId="{A881F280-04B0-47CC-8A8B-C5BEDA32B45A}" srcOrd="0" destOrd="0" presId="urn:microsoft.com/office/officeart/2005/8/layout/process5"/>
    <dgm:cxn modelId="{973E60B4-DDFD-48A9-814C-83D53657973E}" type="presOf" srcId="{21E911BE-D7C0-4421-AA85-33A5A9C5D50D}" destId="{74F82BE3-CB66-4026-A404-3A8AC18004ED}" srcOrd="0" destOrd="0" presId="urn:microsoft.com/office/officeart/2005/8/layout/process5"/>
    <dgm:cxn modelId="{50AD69C4-5D10-4BF7-9BF7-A5DBEB3F45E5}" type="presParOf" srcId="{286A42F4-777A-4875-B7CE-07FD7A535C6D}" destId="{E90CE7CA-543E-4349-9C7A-01EE34E0E7DC}" srcOrd="0" destOrd="0" presId="urn:microsoft.com/office/officeart/2005/8/layout/process5"/>
    <dgm:cxn modelId="{3808722F-A2E9-4879-8128-EC23A9DE9F46}" type="presParOf" srcId="{286A42F4-777A-4875-B7CE-07FD7A535C6D}" destId="{785C6BEB-70DE-4A12-8076-F9AC6FFB0A2F}" srcOrd="1" destOrd="0" presId="urn:microsoft.com/office/officeart/2005/8/layout/process5"/>
    <dgm:cxn modelId="{9F13BFF7-CAC3-4911-9BD1-49D330DE1919}" type="presParOf" srcId="{785C6BEB-70DE-4A12-8076-F9AC6FFB0A2F}" destId="{A85691B0-127B-4A6E-8A70-823634ABC5DE}" srcOrd="0" destOrd="0" presId="urn:microsoft.com/office/officeart/2005/8/layout/process5"/>
    <dgm:cxn modelId="{CF1EE245-0878-4001-A7DB-03ACD3709B29}" type="presParOf" srcId="{286A42F4-777A-4875-B7CE-07FD7A535C6D}" destId="{EC02310A-F94F-4F60-B446-C176202AEAF2}" srcOrd="2" destOrd="0" presId="urn:microsoft.com/office/officeart/2005/8/layout/process5"/>
    <dgm:cxn modelId="{B586EAC3-2DA1-43EC-8F5C-F33918EC23F4}" type="presParOf" srcId="{286A42F4-777A-4875-B7CE-07FD7A535C6D}" destId="{3D365561-A2FD-46DD-ACBB-BF6BEC42DA65}" srcOrd="3" destOrd="0" presId="urn:microsoft.com/office/officeart/2005/8/layout/process5"/>
    <dgm:cxn modelId="{57D0FE8A-375F-42B7-97FA-48A3B4F4969A}" type="presParOf" srcId="{3D365561-A2FD-46DD-ACBB-BF6BEC42DA65}" destId="{3236857C-C42D-457D-B79C-71DD354B368E}" srcOrd="0" destOrd="0" presId="urn:microsoft.com/office/officeart/2005/8/layout/process5"/>
    <dgm:cxn modelId="{E9BCAE29-7DD4-405E-B2FC-AD3D8FB33FBC}" type="presParOf" srcId="{286A42F4-777A-4875-B7CE-07FD7A535C6D}" destId="{F3FBF565-F459-43A8-8E85-1617F991FBBD}" srcOrd="4" destOrd="0" presId="urn:microsoft.com/office/officeart/2005/8/layout/process5"/>
    <dgm:cxn modelId="{711FD431-D161-4A36-913D-7759CDDDC5CB}" type="presParOf" srcId="{286A42F4-777A-4875-B7CE-07FD7A535C6D}" destId="{EAF9590A-FA3A-45E1-BF7D-82C6793D5A21}" srcOrd="5" destOrd="0" presId="urn:microsoft.com/office/officeart/2005/8/layout/process5"/>
    <dgm:cxn modelId="{92D9284A-3E59-4189-B6B2-09D436EAFBB1}" type="presParOf" srcId="{EAF9590A-FA3A-45E1-BF7D-82C6793D5A21}" destId="{DAADBB8A-D7C1-4BEC-BF3C-87BF93A4EBE1}" srcOrd="0" destOrd="0" presId="urn:microsoft.com/office/officeart/2005/8/layout/process5"/>
    <dgm:cxn modelId="{F1333FD9-FFFC-44D9-AC7D-EFDC718E650D}" type="presParOf" srcId="{286A42F4-777A-4875-B7CE-07FD7A535C6D}" destId="{5EF7AB40-BAF5-42BB-B0CC-FBB0DF16C8F8}" srcOrd="6" destOrd="0" presId="urn:microsoft.com/office/officeart/2005/8/layout/process5"/>
    <dgm:cxn modelId="{3ADF3028-F45C-4D05-813F-AD8A81791C00}" type="presParOf" srcId="{286A42F4-777A-4875-B7CE-07FD7A535C6D}" destId="{724B6653-AD45-4708-9900-613F7DFA9362}" srcOrd="7" destOrd="0" presId="urn:microsoft.com/office/officeart/2005/8/layout/process5"/>
    <dgm:cxn modelId="{9A79C8D7-B36E-4063-93F3-A542FA3BF0F7}" type="presParOf" srcId="{724B6653-AD45-4708-9900-613F7DFA9362}" destId="{E4E85EEF-B1E5-4992-967A-00C56785ED49}" srcOrd="0" destOrd="0" presId="urn:microsoft.com/office/officeart/2005/8/layout/process5"/>
    <dgm:cxn modelId="{B41F1017-3F59-4939-8B5B-8CB57653B3BE}" type="presParOf" srcId="{286A42F4-777A-4875-B7CE-07FD7A535C6D}" destId="{11B50C36-8CCA-4738-8C6D-04657E0DFEAA}" srcOrd="8" destOrd="0" presId="urn:microsoft.com/office/officeart/2005/8/layout/process5"/>
    <dgm:cxn modelId="{E4B9CCF5-EC3C-4B84-B025-F8256CDD15FE}" type="presParOf" srcId="{286A42F4-777A-4875-B7CE-07FD7A535C6D}" destId="{74F82BE3-CB66-4026-A404-3A8AC18004ED}" srcOrd="9" destOrd="0" presId="urn:microsoft.com/office/officeart/2005/8/layout/process5"/>
    <dgm:cxn modelId="{B6F3B412-7D28-4CE6-9568-016E31CA7CA7}" type="presParOf" srcId="{74F82BE3-CB66-4026-A404-3A8AC18004ED}" destId="{44D8A96F-2D06-4FBD-8FEA-C3C0630790B5}" srcOrd="0" destOrd="0" presId="urn:microsoft.com/office/officeart/2005/8/layout/process5"/>
    <dgm:cxn modelId="{481B993C-17DE-47C0-B2A1-AD4BFF9146D3}" type="presParOf" srcId="{286A42F4-777A-4875-B7CE-07FD7A535C6D}" destId="{A881F280-04B0-47CC-8A8B-C5BEDA32B45A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AB59E-0C7B-4C1B-9FFD-75BEE6F89669}">
      <dsp:nvSpPr>
        <dsp:cNvPr id="0" name=""/>
        <dsp:cNvSpPr/>
      </dsp:nvSpPr>
      <dsp:spPr>
        <a:xfrm>
          <a:off x="0" y="0"/>
          <a:ext cx="5078776" cy="507877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081FB-F196-42F3-A151-2A419C704C61}">
      <dsp:nvSpPr>
        <dsp:cNvPr id="0" name=""/>
        <dsp:cNvSpPr/>
      </dsp:nvSpPr>
      <dsp:spPr>
        <a:xfrm>
          <a:off x="2539388" y="0"/>
          <a:ext cx="9487359" cy="50787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itchFamily="18" charset="0"/>
            </a:rPr>
            <a:t>инициативность и нацеленность на приобретение новых компетенций</a:t>
          </a:r>
        </a:p>
      </dsp:txBody>
      <dsp:txXfrm>
        <a:off x="2539388" y="0"/>
        <a:ext cx="9487359" cy="507876"/>
      </dsp:txXfrm>
    </dsp:sp>
    <dsp:sp modelId="{9D6D02D4-CE2C-4BA9-B5ED-6D03619EBC50}">
      <dsp:nvSpPr>
        <dsp:cNvPr id="0" name=""/>
        <dsp:cNvSpPr/>
      </dsp:nvSpPr>
      <dsp:spPr>
        <a:xfrm>
          <a:off x="380907" y="507876"/>
          <a:ext cx="4316960" cy="431696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5F0FB-CFAC-47CC-87BC-E1221AD97C30}">
      <dsp:nvSpPr>
        <dsp:cNvPr id="0" name=""/>
        <dsp:cNvSpPr/>
      </dsp:nvSpPr>
      <dsp:spPr>
        <a:xfrm>
          <a:off x="2539388" y="507876"/>
          <a:ext cx="9487359" cy="43169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Cambria" pitchFamily="18" charset="0"/>
            </a:rPr>
            <a:t>готовность и способность к  технологическим, организационным, социальным инновациям</a:t>
          </a:r>
          <a:endParaRPr lang="ru-RU" sz="1800" b="1" kern="1200" dirty="0" smtClean="0">
            <a:latin typeface="Cambria" pitchFamily="18" charset="0"/>
          </a:endParaRPr>
        </a:p>
      </dsp:txBody>
      <dsp:txXfrm>
        <a:off x="2539388" y="507876"/>
        <a:ext cx="9487359" cy="507876"/>
      </dsp:txXfrm>
    </dsp:sp>
    <dsp:sp modelId="{921C6303-A1A4-4231-9729-B77F0C5DEE57}">
      <dsp:nvSpPr>
        <dsp:cNvPr id="0" name=""/>
        <dsp:cNvSpPr/>
      </dsp:nvSpPr>
      <dsp:spPr>
        <a:xfrm>
          <a:off x="761815" y="1015753"/>
          <a:ext cx="3555144" cy="355514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148C6-1A32-4B31-8636-7DA186F31F26}">
      <dsp:nvSpPr>
        <dsp:cNvPr id="0" name=""/>
        <dsp:cNvSpPr/>
      </dsp:nvSpPr>
      <dsp:spPr>
        <a:xfrm>
          <a:off x="2539388" y="1015753"/>
          <a:ext cx="9487359" cy="35551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itchFamily="18" charset="0"/>
            </a:rPr>
            <a:t>сотрудничество и взаимная ответственность</a:t>
          </a:r>
        </a:p>
      </dsp:txBody>
      <dsp:txXfrm>
        <a:off x="2539388" y="1015753"/>
        <a:ext cx="9487359" cy="507876"/>
      </dsp:txXfrm>
    </dsp:sp>
    <dsp:sp modelId="{EC84FDC7-1ACB-4617-83CE-79F80E8813E1}">
      <dsp:nvSpPr>
        <dsp:cNvPr id="0" name=""/>
        <dsp:cNvSpPr/>
      </dsp:nvSpPr>
      <dsp:spPr>
        <a:xfrm>
          <a:off x="1142723" y="1523630"/>
          <a:ext cx="2793329" cy="279332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AA8F6-9C94-433F-A000-2E67DFD3A488}">
      <dsp:nvSpPr>
        <dsp:cNvPr id="0" name=""/>
        <dsp:cNvSpPr/>
      </dsp:nvSpPr>
      <dsp:spPr>
        <a:xfrm>
          <a:off x="2539388" y="1523630"/>
          <a:ext cx="9487359" cy="27933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Cambria" pitchFamily="18" charset="0"/>
            </a:rPr>
            <a:t>креативность</a:t>
          </a:r>
          <a:endParaRPr lang="ru-RU" sz="1800" b="1" kern="1200" dirty="0" smtClean="0">
            <a:latin typeface="Cambria" pitchFamily="18" charset="0"/>
          </a:endParaRPr>
        </a:p>
      </dsp:txBody>
      <dsp:txXfrm>
        <a:off x="2539388" y="1523630"/>
        <a:ext cx="9487359" cy="507882"/>
      </dsp:txXfrm>
    </dsp:sp>
    <dsp:sp modelId="{0E02D81E-821F-4FA2-AA22-C4C2FC7BE6C1}">
      <dsp:nvSpPr>
        <dsp:cNvPr id="0" name=""/>
        <dsp:cNvSpPr/>
      </dsp:nvSpPr>
      <dsp:spPr>
        <a:xfrm>
          <a:off x="1523633" y="2031512"/>
          <a:ext cx="2031508" cy="203150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C5DAB-9842-412F-92F9-D3610C82BB82}">
      <dsp:nvSpPr>
        <dsp:cNvPr id="0" name=""/>
        <dsp:cNvSpPr/>
      </dsp:nvSpPr>
      <dsp:spPr>
        <a:xfrm>
          <a:off x="2539388" y="2031512"/>
          <a:ext cx="9487359" cy="20315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Cambria" pitchFamily="18" charset="0"/>
            </a:rPr>
            <a:t>критическое мышление</a:t>
          </a:r>
          <a:endParaRPr lang="ru-RU" sz="1800" b="1" kern="1200" dirty="0" smtClean="0">
            <a:latin typeface="Cambria" pitchFamily="18" charset="0"/>
          </a:endParaRPr>
        </a:p>
      </dsp:txBody>
      <dsp:txXfrm>
        <a:off x="2539388" y="2031512"/>
        <a:ext cx="9487359" cy="507876"/>
      </dsp:txXfrm>
    </dsp:sp>
    <dsp:sp modelId="{96584871-270A-4A8F-A20E-4F14BD4DA3E0}">
      <dsp:nvSpPr>
        <dsp:cNvPr id="0" name=""/>
        <dsp:cNvSpPr/>
      </dsp:nvSpPr>
      <dsp:spPr>
        <a:xfrm>
          <a:off x="1904541" y="2539389"/>
          <a:ext cx="1269692" cy="126969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896DE-9F61-4F86-88A4-E8E62BA19610}">
      <dsp:nvSpPr>
        <dsp:cNvPr id="0" name=""/>
        <dsp:cNvSpPr/>
      </dsp:nvSpPr>
      <dsp:spPr>
        <a:xfrm>
          <a:off x="2539388" y="2539389"/>
          <a:ext cx="9487359" cy="12696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Cambria" pitchFamily="18" charset="0"/>
            </a:rPr>
            <a:t>компетентность в осуществлении социальных взаимодействий</a:t>
          </a:r>
          <a:endParaRPr lang="ru-RU" sz="1800" b="1" kern="1200" dirty="0" smtClean="0">
            <a:latin typeface="Cambria" pitchFamily="18" charset="0"/>
          </a:endParaRPr>
        </a:p>
      </dsp:txBody>
      <dsp:txXfrm>
        <a:off x="2539388" y="2539389"/>
        <a:ext cx="9487359" cy="507876"/>
      </dsp:txXfrm>
    </dsp:sp>
    <dsp:sp modelId="{59225157-54BD-4EC6-8185-E17BA72B7DB4}">
      <dsp:nvSpPr>
        <dsp:cNvPr id="0" name=""/>
        <dsp:cNvSpPr/>
      </dsp:nvSpPr>
      <dsp:spPr>
        <a:xfrm>
          <a:off x="2285449" y="3047266"/>
          <a:ext cx="507876" cy="50787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23928-E7F3-498C-8170-F4574BA012BC}">
      <dsp:nvSpPr>
        <dsp:cNvPr id="0" name=""/>
        <dsp:cNvSpPr/>
      </dsp:nvSpPr>
      <dsp:spPr>
        <a:xfrm>
          <a:off x="2539388" y="3047266"/>
          <a:ext cx="9487359" cy="5078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Cambria" pitchFamily="18" charset="0"/>
            </a:rPr>
            <a:t>информационная грамотность</a:t>
          </a:r>
          <a:endParaRPr lang="ru-RU" sz="1800" b="1" kern="1200" dirty="0" smtClean="0">
            <a:latin typeface="Cambria" pitchFamily="18" charset="0"/>
          </a:endParaRPr>
        </a:p>
      </dsp:txBody>
      <dsp:txXfrm>
        <a:off x="2539388" y="3047266"/>
        <a:ext cx="9487359" cy="507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B7312-611A-4382-824A-3DB2696D8785}">
      <dsp:nvSpPr>
        <dsp:cNvPr id="0" name=""/>
        <dsp:cNvSpPr/>
      </dsp:nvSpPr>
      <dsp:spPr>
        <a:xfrm>
          <a:off x="0" y="373365"/>
          <a:ext cx="1183211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3B7C3-D99A-4B15-8C42-E7FCB1157B01}">
      <dsp:nvSpPr>
        <dsp:cNvPr id="0" name=""/>
        <dsp:cNvSpPr/>
      </dsp:nvSpPr>
      <dsp:spPr>
        <a:xfrm>
          <a:off x="591605" y="63405"/>
          <a:ext cx="82824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058" tIns="0" rIns="31305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Персонализация </a:t>
          </a:r>
        </a:p>
      </dsp:txBody>
      <dsp:txXfrm>
        <a:off x="621867" y="93667"/>
        <a:ext cx="8221956" cy="559396"/>
      </dsp:txXfrm>
    </dsp:sp>
    <dsp:sp modelId="{D65F4C72-120B-48CB-8116-2B78A3FA7631}">
      <dsp:nvSpPr>
        <dsp:cNvPr id="0" name=""/>
        <dsp:cNvSpPr/>
      </dsp:nvSpPr>
      <dsp:spPr>
        <a:xfrm>
          <a:off x="0" y="1325925"/>
          <a:ext cx="1183211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DFF8C-2DC7-47EA-BE18-6472C621565C}">
      <dsp:nvSpPr>
        <dsp:cNvPr id="0" name=""/>
        <dsp:cNvSpPr/>
      </dsp:nvSpPr>
      <dsp:spPr>
        <a:xfrm>
          <a:off x="591605" y="1015965"/>
          <a:ext cx="82824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058" tIns="0" rIns="31305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2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ситуации успешности </a:t>
          </a:r>
          <a:endParaRPr lang="ru-RU" altLang="ru-RU" sz="32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1867" y="1046227"/>
        <a:ext cx="8221956" cy="559396"/>
      </dsp:txXfrm>
    </dsp:sp>
    <dsp:sp modelId="{8A64D5D3-8AFE-4D03-B17F-380BAC764068}">
      <dsp:nvSpPr>
        <dsp:cNvPr id="0" name=""/>
        <dsp:cNvSpPr/>
      </dsp:nvSpPr>
      <dsp:spPr>
        <a:xfrm>
          <a:off x="0" y="2278485"/>
          <a:ext cx="1183211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178E1-073D-46BB-9D75-CB283C5CF052}">
      <dsp:nvSpPr>
        <dsp:cNvPr id="0" name=""/>
        <dsp:cNvSpPr/>
      </dsp:nvSpPr>
      <dsp:spPr>
        <a:xfrm>
          <a:off x="591605" y="1968525"/>
          <a:ext cx="82824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058" tIns="0" rIns="31305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2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системно-деятельностного подхода</a:t>
          </a:r>
          <a:endParaRPr lang="ru-RU" alt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1867" y="1998787"/>
        <a:ext cx="8221956" cy="559396"/>
      </dsp:txXfrm>
    </dsp:sp>
    <dsp:sp modelId="{3366BE7F-B56E-44AD-8BE8-E7F1EADDD166}">
      <dsp:nvSpPr>
        <dsp:cNvPr id="0" name=""/>
        <dsp:cNvSpPr/>
      </dsp:nvSpPr>
      <dsp:spPr>
        <a:xfrm>
          <a:off x="0" y="3231045"/>
          <a:ext cx="1183211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560C3-5CC2-4DB5-B215-90F089A49149}">
      <dsp:nvSpPr>
        <dsp:cNvPr id="0" name=""/>
        <dsp:cNvSpPr/>
      </dsp:nvSpPr>
      <dsp:spPr>
        <a:xfrm>
          <a:off x="591605" y="2921085"/>
          <a:ext cx="82824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058" tIns="0" rIns="31305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2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Мотивация к самообразованию</a:t>
          </a:r>
          <a:endParaRPr lang="ru-RU" alt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1867" y="2951347"/>
        <a:ext cx="8221956" cy="559396"/>
      </dsp:txXfrm>
    </dsp:sp>
    <dsp:sp modelId="{378957D7-A8DF-4FC2-B058-43ADFE6EBE15}">
      <dsp:nvSpPr>
        <dsp:cNvPr id="0" name=""/>
        <dsp:cNvSpPr/>
      </dsp:nvSpPr>
      <dsp:spPr>
        <a:xfrm>
          <a:off x="0" y="4183605"/>
          <a:ext cx="1183211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F46B9-3C23-46A1-9E8C-045E5D8820B5}">
      <dsp:nvSpPr>
        <dsp:cNvPr id="0" name=""/>
        <dsp:cNvSpPr/>
      </dsp:nvSpPr>
      <dsp:spPr>
        <a:xfrm>
          <a:off x="591605" y="3873645"/>
          <a:ext cx="82824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058" tIns="0" rIns="31305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2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Психолого-педагогическая поддержка </a:t>
          </a:r>
          <a:endParaRPr lang="ru-RU" altLang="ru-RU" sz="32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1867" y="3903907"/>
        <a:ext cx="8221956" cy="559396"/>
      </dsp:txXfrm>
    </dsp:sp>
    <dsp:sp modelId="{B7E33B3F-5E08-4B3B-8927-E532CAC5B2BA}">
      <dsp:nvSpPr>
        <dsp:cNvPr id="0" name=""/>
        <dsp:cNvSpPr/>
      </dsp:nvSpPr>
      <dsp:spPr>
        <a:xfrm>
          <a:off x="0" y="5136165"/>
          <a:ext cx="1183211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B4E0E-7108-4A44-BDB0-F9A3DA8944DD}">
      <dsp:nvSpPr>
        <dsp:cNvPr id="0" name=""/>
        <dsp:cNvSpPr/>
      </dsp:nvSpPr>
      <dsp:spPr>
        <a:xfrm>
          <a:off x="591605" y="4826205"/>
          <a:ext cx="82824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058" tIns="0" rIns="31305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Партнёрство и взаимодействие</a:t>
          </a:r>
          <a:endParaRPr lang="ru-RU" alt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1867" y="4856467"/>
        <a:ext cx="8221956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55303-B407-4D28-A587-168DF69637CA}">
      <dsp:nvSpPr>
        <dsp:cNvPr id="0" name=""/>
        <dsp:cNvSpPr/>
      </dsp:nvSpPr>
      <dsp:spPr>
        <a:xfrm>
          <a:off x="4662307" y="1810074"/>
          <a:ext cx="2287162" cy="2141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1800" b="1" kern="1200" cap="small" baseline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small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профессионализма педагогов</a:t>
          </a:r>
          <a:endParaRPr lang="ru-RU" sz="1800" kern="1200" cap="small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7254" y="2123714"/>
        <a:ext cx="1617268" cy="1514391"/>
      </dsp:txXfrm>
    </dsp:sp>
    <dsp:sp modelId="{A548AAB3-C257-427C-844F-4E4CB075045A}">
      <dsp:nvSpPr>
        <dsp:cNvPr id="0" name=""/>
        <dsp:cNvSpPr/>
      </dsp:nvSpPr>
      <dsp:spPr>
        <a:xfrm rot="15282567">
          <a:off x="5366833" y="1714805"/>
          <a:ext cx="246011" cy="20144"/>
        </a:xfrm>
        <a:custGeom>
          <a:avLst/>
          <a:gdLst/>
          <a:ahLst/>
          <a:cxnLst/>
          <a:rect l="0" t="0" r="0" b="0"/>
          <a:pathLst>
            <a:path>
              <a:moveTo>
                <a:pt x="0" y="10072"/>
              </a:moveTo>
              <a:lnTo>
                <a:pt x="246011" y="100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483688" y="1718727"/>
        <a:ext cx="12300" cy="12300"/>
      </dsp:txXfrm>
    </dsp:sp>
    <dsp:sp modelId="{10345EC7-CD9C-4026-BFCE-F49D7B1C5EBC}">
      <dsp:nvSpPr>
        <dsp:cNvPr id="0" name=""/>
        <dsp:cNvSpPr/>
      </dsp:nvSpPr>
      <dsp:spPr>
        <a:xfrm>
          <a:off x="4283487" y="-103282"/>
          <a:ext cx="1887619" cy="17356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человеческого капитала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9922" y="150905"/>
        <a:ext cx="1334749" cy="1227322"/>
      </dsp:txXfrm>
    </dsp:sp>
    <dsp:sp modelId="{705922D9-E4E2-4479-B82E-BFED67592F0A}">
      <dsp:nvSpPr>
        <dsp:cNvPr id="0" name=""/>
        <dsp:cNvSpPr/>
      </dsp:nvSpPr>
      <dsp:spPr>
        <a:xfrm rot="19370003">
          <a:off x="6568926" y="1822967"/>
          <a:ext cx="1238305" cy="20144"/>
        </a:xfrm>
        <a:custGeom>
          <a:avLst/>
          <a:gdLst/>
          <a:ahLst/>
          <a:cxnLst/>
          <a:rect l="0" t="0" r="0" b="0"/>
          <a:pathLst>
            <a:path>
              <a:moveTo>
                <a:pt x="0" y="10072"/>
              </a:moveTo>
              <a:lnTo>
                <a:pt x="1238305" y="100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57121" y="1802081"/>
        <a:ext cx="61915" cy="61915"/>
      </dsp:txXfrm>
    </dsp:sp>
    <dsp:sp modelId="{3CC244FC-1433-4F99-A29A-FAD5970463D7}">
      <dsp:nvSpPr>
        <dsp:cNvPr id="0" name=""/>
        <dsp:cNvSpPr/>
      </dsp:nvSpPr>
      <dsp:spPr>
        <a:xfrm>
          <a:off x="7465875" y="39062"/>
          <a:ext cx="1887619" cy="17356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Корпоратив-ность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42310" y="293249"/>
        <a:ext cx="1334749" cy="1227322"/>
      </dsp:txXfrm>
    </dsp:sp>
    <dsp:sp modelId="{149E2AC0-5CEC-4986-A50A-3A5ADE140CB9}">
      <dsp:nvSpPr>
        <dsp:cNvPr id="0" name=""/>
        <dsp:cNvSpPr/>
      </dsp:nvSpPr>
      <dsp:spPr>
        <a:xfrm rot="107919">
          <a:off x="6948530" y="2925650"/>
          <a:ext cx="1205601" cy="20144"/>
        </a:xfrm>
        <a:custGeom>
          <a:avLst/>
          <a:gdLst/>
          <a:ahLst/>
          <a:cxnLst/>
          <a:rect l="0" t="0" r="0" b="0"/>
          <a:pathLst>
            <a:path>
              <a:moveTo>
                <a:pt x="0" y="10072"/>
              </a:moveTo>
              <a:lnTo>
                <a:pt x="1205601" y="100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21191" y="2905582"/>
        <a:ext cx="60280" cy="60280"/>
      </dsp:txXfrm>
    </dsp:sp>
    <dsp:sp modelId="{824A12AA-6643-4E2B-8975-4EA7A3542BDC}">
      <dsp:nvSpPr>
        <dsp:cNvPr id="0" name=""/>
        <dsp:cNvSpPr/>
      </dsp:nvSpPr>
      <dsp:spPr>
        <a:xfrm>
          <a:off x="8153285" y="2116415"/>
          <a:ext cx="1887619" cy="17356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Открытость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29720" y="2370602"/>
        <a:ext cx="1334749" cy="1227322"/>
      </dsp:txXfrm>
    </dsp:sp>
    <dsp:sp modelId="{811AE759-4D06-4074-BE4B-F147FCC11AC9}">
      <dsp:nvSpPr>
        <dsp:cNvPr id="0" name=""/>
        <dsp:cNvSpPr/>
      </dsp:nvSpPr>
      <dsp:spPr>
        <a:xfrm rot="2168600">
          <a:off x="6574691" y="3936777"/>
          <a:ext cx="1381290" cy="20144"/>
        </a:xfrm>
        <a:custGeom>
          <a:avLst/>
          <a:gdLst/>
          <a:ahLst/>
          <a:cxnLst/>
          <a:rect l="0" t="0" r="0" b="0"/>
          <a:pathLst>
            <a:path>
              <a:moveTo>
                <a:pt x="0" y="10072"/>
              </a:moveTo>
              <a:lnTo>
                <a:pt x="1381290" y="100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30804" y="3912317"/>
        <a:ext cx="69064" cy="69064"/>
      </dsp:txXfrm>
    </dsp:sp>
    <dsp:sp modelId="{C7D4CC36-4874-4AAA-ABB1-C95AA1125335}">
      <dsp:nvSpPr>
        <dsp:cNvPr id="0" name=""/>
        <dsp:cNvSpPr/>
      </dsp:nvSpPr>
      <dsp:spPr>
        <a:xfrm>
          <a:off x="7618294" y="4026124"/>
          <a:ext cx="1887619" cy="17356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Совершенство-вание содержания и технологий педагогического образования</a:t>
          </a:r>
          <a:endParaRPr lang="ru-RU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94729" y="4280311"/>
        <a:ext cx="1334749" cy="1227322"/>
      </dsp:txXfrm>
    </dsp:sp>
    <dsp:sp modelId="{EAC5B985-8C80-4807-9617-5035FD910D81}">
      <dsp:nvSpPr>
        <dsp:cNvPr id="0" name=""/>
        <dsp:cNvSpPr/>
      </dsp:nvSpPr>
      <dsp:spPr>
        <a:xfrm rot="6154529">
          <a:off x="5413027" y="4046511"/>
          <a:ext cx="261190" cy="20144"/>
        </a:xfrm>
        <a:custGeom>
          <a:avLst/>
          <a:gdLst/>
          <a:ahLst/>
          <a:cxnLst/>
          <a:rect l="0" t="0" r="0" b="0"/>
          <a:pathLst>
            <a:path>
              <a:moveTo>
                <a:pt x="0" y="10072"/>
              </a:moveTo>
              <a:lnTo>
                <a:pt x="261190" y="100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537093" y="4050054"/>
        <a:ext cx="13059" cy="13059"/>
      </dsp:txXfrm>
    </dsp:sp>
    <dsp:sp modelId="{229E744F-1E8C-4FDE-A95A-C811C5B96E81}">
      <dsp:nvSpPr>
        <dsp:cNvPr id="0" name=""/>
        <dsp:cNvSpPr/>
      </dsp:nvSpPr>
      <dsp:spPr>
        <a:xfrm>
          <a:off x="4381730" y="4166345"/>
          <a:ext cx="1887619" cy="17356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Экономичес-кая</a:t>
          </a: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8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эффектив-ность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8165" y="4420532"/>
        <a:ext cx="1334749" cy="1227322"/>
      </dsp:txXfrm>
    </dsp:sp>
    <dsp:sp modelId="{AA15CE11-824E-48D9-80E1-2241E1DDD200}">
      <dsp:nvSpPr>
        <dsp:cNvPr id="0" name=""/>
        <dsp:cNvSpPr/>
      </dsp:nvSpPr>
      <dsp:spPr>
        <a:xfrm rot="9021145">
          <a:off x="2939268" y="3927089"/>
          <a:ext cx="2021744" cy="20144"/>
        </a:xfrm>
        <a:custGeom>
          <a:avLst/>
          <a:gdLst/>
          <a:ahLst/>
          <a:cxnLst/>
          <a:rect l="0" t="0" r="0" b="0"/>
          <a:pathLst>
            <a:path>
              <a:moveTo>
                <a:pt x="0" y="10072"/>
              </a:moveTo>
              <a:lnTo>
                <a:pt x="2021744" y="100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899597" y="3886618"/>
        <a:ext cx="101087" cy="101087"/>
      </dsp:txXfrm>
    </dsp:sp>
    <dsp:sp modelId="{605FE817-0FB3-4012-A545-062A879339C6}">
      <dsp:nvSpPr>
        <dsp:cNvPr id="0" name=""/>
        <dsp:cNvSpPr/>
      </dsp:nvSpPr>
      <dsp:spPr>
        <a:xfrm>
          <a:off x="1325291" y="4026124"/>
          <a:ext cx="1887619" cy="17356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Динамичность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1726" y="4280311"/>
        <a:ext cx="1334749" cy="1227322"/>
      </dsp:txXfrm>
    </dsp:sp>
    <dsp:sp modelId="{DDB279A5-11F2-447C-B961-D1B61431C7BE}">
      <dsp:nvSpPr>
        <dsp:cNvPr id="0" name=""/>
        <dsp:cNvSpPr/>
      </dsp:nvSpPr>
      <dsp:spPr>
        <a:xfrm rot="10645709">
          <a:off x="4242207" y="2931598"/>
          <a:ext cx="421625" cy="20144"/>
        </a:xfrm>
        <a:custGeom>
          <a:avLst/>
          <a:gdLst/>
          <a:ahLst/>
          <a:cxnLst/>
          <a:rect l="0" t="0" r="0" b="0"/>
          <a:pathLst>
            <a:path>
              <a:moveTo>
                <a:pt x="0" y="10072"/>
              </a:moveTo>
              <a:lnTo>
                <a:pt x="421625" y="100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442479" y="2931129"/>
        <a:ext cx="21081" cy="21081"/>
      </dsp:txXfrm>
    </dsp:sp>
    <dsp:sp modelId="{FA597824-FFAA-4EF6-A676-F3CC29E4D551}">
      <dsp:nvSpPr>
        <dsp:cNvPr id="0" name=""/>
        <dsp:cNvSpPr/>
      </dsp:nvSpPr>
      <dsp:spPr>
        <a:xfrm>
          <a:off x="2355923" y="2125618"/>
          <a:ext cx="1887619" cy="17356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Интеграция науки, бизнеса, образования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2358" y="2379805"/>
        <a:ext cx="1334749" cy="1227322"/>
      </dsp:txXfrm>
    </dsp:sp>
    <dsp:sp modelId="{41015217-0E6D-4343-B78E-2F18E40B7D08}">
      <dsp:nvSpPr>
        <dsp:cNvPr id="0" name=""/>
        <dsp:cNvSpPr/>
      </dsp:nvSpPr>
      <dsp:spPr>
        <a:xfrm rot="12518456">
          <a:off x="3123913" y="1898861"/>
          <a:ext cx="1804537" cy="20144"/>
        </a:xfrm>
        <a:custGeom>
          <a:avLst/>
          <a:gdLst/>
          <a:ahLst/>
          <a:cxnLst/>
          <a:rect l="0" t="0" r="0" b="0"/>
          <a:pathLst>
            <a:path>
              <a:moveTo>
                <a:pt x="0" y="10072"/>
              </a:moveTo>
              <a:lnTo>
                <a:pt x="1804537" y="100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981068" y="1863819"/>
        <a:ext cx="90226" cy="90226"/>
      </dsp:txXfrm>
    </dsp:sp>
    <dsp:sp modelId="{8D792EE1-9C1E-4955-BC05-73A89FFEA7E8}">
      <dsp:nvSpPr>
        <dsp:cNvPr id="0" name=""/>
        <dsp:cNvSpPr/>
      </dsp:nvSpPr>
      <dsp:spPr>
        <a:xfrm>
          <a:off x="1479035" y="165431"/>
          <a:ext cx="1887619" cy="17356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Опережающее развитие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5470" y="419618"/>
        <a:ext cx="1334749" cy="1227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8A7CF-C0DC-40DD-A9E3-B0714BF94B8C}">
      <dsp:nvSpPr>
        <dsp:cNvPr id="0" name=""/>
        <dsp:cNvSpPr/>
      </dsp:nvSpPr>
      <dsp:spPr>
        <a:xfrm rot="10800000">
          <a:off x="2087602" y="220"/>
          <a:ext cx="7633918" cy="65909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6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повышения квалификации на рабочем месте непрерывно в течение всей профессиональной карьеры педагога </a:t>
          </a:r>
        </a:p>
      </dsp:txBody>
      <dsp:txXfrm rot="10800000">
        <a:off x="2252375" y="220"/>
        <a:ext cx="7469145" cy="659094"/>
      </dsp:txXfrm>
    </dsp:sp>
    <dsp:sp modelId="{FC0185E4-4C6F-4823-8F56-B374E17A65B0}">
      <dsp:nvSpPr>
        <dsp:cNvPr id="0" name=""/>
        <dsp:cNvSpPr/>
      </dsp:nvSpPr>
      <dsp:spPr>
        <a:xfrm>
          <a:off x="1758055" y="220"/>
          <a:ext cx="659094" cy="659094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7FA70-AF3D-4A96-BE42-6EBC0AB98D63}">
      <dsp:nvSpPr>
        <dsp:cNvPr id="0" name=""/>
        <dsp:cNvSpPr/>
      </dsp:nvSpPr>
      <dsp:spPr>
        <a:xfrm rot="10800000">
          <a:off x="2087602" y="856059"/>
          <a:ext cx="7633918" cy="659094"/>
        </a:xfrm>
        <a:prstGeom prst="homePlat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6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Распространение ценного опыта отдельных учителей школы по приоритетным направлениям развития системы образования</a:t>
          </a:r>
        </a:p>
      </dsp:txBody>
      <dsp:txXfrm rot="10800000">
        <a:off x="2252375" y="856059"/>
        <a:ext cx="7469145" cy="659094"/>
      </dsp:txXfrm>
    </dsp:sp>
    <dsp:sp modelId="{CFBA5E6C-88BC-460D-B81F-57F396381635}">
      <dsp:nvSpPr>
        <dsp:cNvPr id="0" name=""/>
        <dsp:cNvSpPr/>
      </dsp:nvSpPr>
      <dsp:spPr>
        <a:xfrm>
          <a:off x="1758055" y="856059"/>
          <a:ext cx="659094" cy="659094"/>
        </a:xfrm>
        <a:prstGeom prst="ellipse">
          <a:avLst/>
        </a:prstGeom>
        <a:solidFill>
          <a:schemeClr val="accent4">
            <a:tint val="50000"/>
            <a:hueOff val="2289505"/>
            <a:satOff val="-12031"/>
            <a:lumOff val="-8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150EB-F95A-4AC1-A76C-CC3A80B25926}">
      <dsp:nvSpPr>
        <dsp:cNvPr id="0" name=""/>
        <dsp:cNvSpPr/>
      </dsp:nvSpPr>
      <dsp:spPr>
        <a:xfrm rot="10800000">
          <a:off x="2087602" y="1711898"/>
          <a:ext cx="7633918" cy="659094"/>
        </a:xfrm>
        <a:prstGeom prst="homePlat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6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Персонифицированные ДПП ПК; постоянное повышение квалификации всего коллектива школы, а не только отдельных педагогов </a:t>
          </a:r>
          <a:endParaRPr lang="ru-RU" altLang="ru-RU" sz="20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52375" y="1711898"/>
        <a:ext cx="7469145" cy="659094"/>
      </dsp:txXfrm>
    </dsp:sp>
    <dsp:sp modelId="{FAB06446-5AB3-412E-976B-2B8D0EA7CF2D}">
      <dsp:nvSpPr>
        <dsp:cNvPr id="0" name=""/>
        <dsp:cNvSpPr/>
      </dsp:nvSpPr>
      <dsp:spPr>
        <a:xfrm>
          <a:off x="1758055" y="1711898"/>
          <a:ext cx="659094" cy="659094"/>
        </a:xfrm>
        <a:prstGeom prst="ellipse">
          <a:avLst/>
        </a:prstGeom>
        <a:solidFill>
          <a:schemeClr val="accent4">
            <a:tint val="50000"/>
            <a:hueOff val="4579010"/>
            <a:satOff val="-24062"/>
            <a:lumOff val="-17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5608A-2CBC-4AA3-A884-5F17CEF37F3E}">
      <dsp:nvSpPr>
        <dsp:cNvPr id="0" name=""/>
        <dsp:cNvSpPr/>
      </dsp:nvSpPr>
      <dsp:spPr>
        <a:xfrm rot="10800000">
          <a:off x="2087602" y="2567738"/>
          <a:ext cx="7633918" cy="659094"/>
        </a:xfrm>
        <a:prstGeom prst="homePlat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6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комплексной «командной» переподготовки администраторов и учителей школы</a:t>
          </a:r>
          <a:endParaRPr lang="ru-RU" altLang="ru-RU" sz="20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52375" y="2567738"/>
        <a:ext cx="7469145" cy="659094"/>
      </dsp:txXfrm>
    </dsp:sp>
    <dsp:sp modelId="{979B4817-5650-495B-AA93-4B19E580ACB1}">
      <dsp:nvSpPr>
        <dsp:cNvPr id="0" name=""/>
        <dsp:cNvSpPr/>
      </dsp:nvSpPr>
      <dsp:spPr>
        <a:xfrm>
          <a:off x="1758055" y="2567738"/>
          <a:ext cx="659094" cy="659094"/>
        </a:xfrm>
        <a:prstGeom prst="ellipse">
          <a:avLst/>
        </a:prstGeom>
        <a:solidFill>
          <a:schemeClr val="accent4">
            <a:tint val="50000"/>
            <a:hueOff val="6868515"/>
            <a:satOff val="-36094"/>
            <a:lumOff val="-26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D8400-E8F0-4288-B928-C96405023591}">
      <dsp:nvSpPr>
        <dsp:cNvPr id="0" name=""/>
        <dsp:cNvSpPr/>
      </dsp:nvSpPr>
      <dsp:spPr>
        <a:xfrm rot="10800000">
          <a:off x="2087602" y="3423577"/>
          <a:ext cx="7633918" cy="659094"/>
        </a:xfrm>
        <a:prstGeom prst="homePlat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64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администрацией школы механизма,  не просто обеспечивающего повышение квалификации учителей, а </a:t>
          </a:r>
          <a:r>
            <a:rPr lang="ru-RU" altLang="ru-RU" sz="1800" b="1" u="sng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стимулирующего учителей повышать свою квалификацию в соответствии с запросами конкретной школы</a:t>
          </a:r>
          <a:endParaRPr lang="ru-RU" altLang="ru-RU" sz="1800" b="1" u="sng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52375" y="3423577"/>
        <a:ext cx="7469145" cy="659094"/>
      </dsp:txXfrm>
    </dsp:sp>
    <dsp:sp modelId="{6B2A87A5-690F-4700-9CC5-16B6DC4FEA5C}">
      <dsp:nvSpPr>
        <dsp:cNvPr id="0" name=""/>
        <dsp:cNvSpPr/>
      </dsp:nvSpPr>
      <dsp:spPr>
        <a:xfrm>
          <a:off x="1758055" y="3423577"/>
          <a:ext cx="659094" cy="659094"/>
        </a:xfrm>
        <a:prstGeom prst="ellipse">
          <a:avLst/>
        </a:prstGeom>
        <a:solidFill>
          <a:schemeClr val="accent4">
            <a:tint val="50000"/>
            <a:hueOff val="9158019"/>
            <a:satOff val="-48125"/>
            <a:lumOff val="-34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235D7-E349-4A97-90D1-95EEFCE0519E}">
      <dsp:nvSpPr>
        <dsp:cNvPr id="0" name=""/>
        <dsp:cNvSpPr/>
      </dsp:nvSpPr>
      <dsp:spPr>
        <a:xfrm rot="10800000">
          <a:off x="2087602" y="4279417"/>
          <a:ext cx="7633918" cy="659094"/>
        </a:xfrm>
        <a:prstGeom prst="homePlat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64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антикризисных кадровых программ, проведение постоянного </a:t>
          </a:r>
          <a:r>
            <a:rPr lang="ru-RU" altLang="ru-RU" sz="18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мониторинга</a:t>
          </a:r>
          <a:r>
            <a:rPr lang="ru-RU" alt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ситуации</a:t>
          </a:r>
          <a:r>
            <a:rPr lang="ru-RU" alt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корректировка исполнения программ в соответствие с параметрами внешней и внутренней ситуации</a:t>
          </a:r>
        </a:p>
      </dsp:txBody>
      <dsp:txXfrm rot="10800000">
        <a:off x="2252375" y="4279417"/>
        <a:ext cx="7469145" cy="659094"/>
      </dsp:txXfrm>
    </dsp:sp>
    <dsp:sp modelId="{A7EA7B36-387B-4A50-8DE5-0800A696A5B1}">
      <dsp:nvSpPr>
        <dsp:cNvPr id="0" name=""/>
        <dsp:cNvSpPr/>
      </dsp:nvSpPr>
      <dsp:spPr>
        <a:xfrm>
          <a:off x="1758055" y="4279417"/>
          <a:ext cx="659094" cy="659094"/>
        </a:xfrm>
        <a:prstGeom prst="ellipse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CE7CA-543E-4349-9C7A-01EE34E0E7DC}">
      <dsp:nvSpPr>
        <dsp:cNvPr id="0" name=""/>
        <dsp:cNvSpPr/>
      </dsp:nvSpPr>
      <dsp:spPr>
        <a:xfrm>
          <a:off x="10618" y="573192"/>
          <a:ext cx="3173840" cy="19043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Изучение АУП нормативно-правовых основ применения профессионального стандарта. Формирование пакета локальных нормативных актов, регламентирующих подготовку к введению профессионального стандарта педагога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6393" y="628967"/>
        <a:ext cx="3062290" cy="1792754"/>
      </dsp:txXfrm>
    </dsp:sp>
    <dsp:sp modelId="{785C6BEB-70DE-4A12-8076-F9AC6FFB0A2F}">
      <dsp:nvSpPr>
        <dsp:cNvPr id="0" name=""/>
        <dsp:cNvSpPr/>
      </dsp:nvSpPr>
      <dsp:spPr>
        <a:xfrm>
          <a:off x="3463757" y="1131788"/>
          <a:ext cx="672854" cy="787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chemeClr val="tx1"/>
            </a:solidFill>
          </a:endParaRPr>
        </a:p>
      </dsp:txBody>
      <dsp:txXfrm>
        <a:off x="3463757" y="1289210"/>
        <a:ext cx="470998" cy="472268"/>
      </dsp:txXfrm>
    </dsp:sp>
    <dsp:sp modelId="{EC02310A-F94F-4F60-B446-C176202AEAF2}">
      <dsp:nvSpPr>
        <dsp:cNvPr id="0" name=""/>
        <dsp:cNvSpPr/>
      </dsp:nvSpPr>
      <dsp:spPr>
        <a:xfrm>
          <a:off x="4453995" y="573192"/>
          <a:ext cx="3173840" cy="1904304"/>
        </a:xfrm>
        <a:prstGeom prst="roundRect">
          <a:avLst>
            <a:gd name="adj" fmla="val 1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Изучение и обсуждение педагогами образовательной организации профессионального стандарта; анализ и сопоставительная характеристика его содержания с ФГОС общего образования.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509770" y="628967"/>
        <a:ext cx="3062290" cy="1792754"/>
      </dsp:txXfrm>
    </dsp:sp>
    <dsp:sp modelId="{3D365561-A2FD-46DD-ACBB-BF6BEC42DA65}">
      <dsp:nvSpPr>
        <dsp:cNvPr id="0" name=""/>
        <dsp:cNvSpPr/>
      </dsp:nvSpPr>
      <dsp:spPr>
        <a:xfrm>
          <a:off x="7907133" y="1131788"/>
          <a:ext cx="672854" cy="787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chemeClr val="tx1"/>
            </a:solidFill>
          </a:endParaRPr>
        </a:p>
      </dsp:txBody>
      <dsp:txXfrm>
        <a:off x="7907133" y="1289210"/>
        <a:ext cx="470998" cy="472268"/>
      </dsp:txXfrm>
    </dsp:sp>
    <dsp:sp modelId="{F3FBF565-F459-43A8-8E85-1617F991FBBD}">
      <dsp:nvSpPr>
        <dsp:cNvPr id="0" name=""/>
        <dsp:cNvSpPr/>
      </dsp:nvSpPr>
      <dsp:spPr>
        <a:xfrm>
          <a:off x="8897371" y="573192"/>
          <a:ext cx="3173840" cy="1904304"/>
        </a:xfrm>
        <a:prstGeom prst="roundRect">
          <a:avLst>
            <a:gd name="adj" fmla="val 1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Анализ готовности педагога к профессиональной деятельности в соответствии с требованиями профессионального стандарта.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8953146" y="628967"/>
        <a:ext cx="3062290" cy="1792754"/>
      </dsp:txXfrm>
    </dsp:sp>
    <dsp:sp modelId="{EAF9590A-FA3A-45E1-BF7D-82C6793D5A21}">
      <dsp:nvSpPr>
        <dsp:cNvPr id="0" name=""/>
        <dsp:cNvSpPr/>
      </dsp:nvSpPr>
      <dsp:spPr>
        <a:xfrm rot="5400000">
          <a:off x="10147864" y="2699665"/>
          <a:ext cx="672854" cy="787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chemeClr val="tx1"/>
            </a:solidFill>
          </a:endParaRPr>
        </a:p>
      </dsp:txBody>
      <dsp:txXfrm rot="-5400000">
        <a:off x="10248157" y="2756794"/>
        <a:ext cx="472268" cy="470998"/>
      </dsp:txXfrm>
    </dsp:sp>
    <dsp:sp modelId="{5EF7AB40-BAF5-42BB-B0CC-FBB0DF16C8F8}">
      <dsp:nvSpPr>
        <dsp:cNvPr id="0" name=""/>
        <dsp:cNvSpPr/>
      </dsp:nvSpPr>
      <dsp:spPr>
        <a:xfrm>
          <a:off x="8897371" y="3747032"/>
          <a:ext cx="3173840" cy="1904304"/>
        </a:xfrm>
        <a:prstGeom prst="roundRect">
          <a:avLst>
            <a:gd name="adj" fmla="val 1000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Проектирование профессионального развития педагога в соответствии с требованиями профессионального стандарта: определение содержания, способов повышения квалификации.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8953146" y="3802807"/>
        <a:ext cx="3062290" cy="1792754"/>
      </dsp:txXfrm>
    </dsp:sp>
    <dsp:sp modelId="{724B6653-AD45-4708-9900-613F7DFA9362}">
      <dsp:nvSpPr>
        <dsp:cNvPr id="0" name=""/>
        <dsp:cNvSpPr/>
      </dsp:nvSpPr>
      <dsp:spPr>
        <a:xfrm rot="10800000">
          <a:off x="7945219" y="4305628"/>
          <a:ext cx="672854" cy="787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chemeClr val="tx1"/>
            </a:solidFill>
          </a:endParaRPr>
        </a:p>
      </dsp:txBody>
      <dsp:txXfrm rot="10800000">
        <a:off x="8147075" y="4463050"/>
        <a:ext cx="470998" cy="472268"/>
      </dsp:txXfrm>
    </dsp:sp>
    <dsp:sp modelId="{11B50C36-8CCA-4738-8C6D-04657E0DFEAA}">
      <dsp:nvSpPr>
        <dsp:cNvPr id="0" name=""/>
        <dsp:cNvSpPr/>
      </dsp:nvSpPr>
      <dsp:spPr>
        <a:xfrm>
          <a:off x="4453995" y="3747032"/>
          <a:ext cx="3173840" cy="1904304"/>
        </a:xfrm>
        <a:prstGeom prst="roundRect">
          <a:avLst>
            <a:gd name="adj" fmla="val 1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Проектирование системы методической работы в образовательной организации с использованием сетевого взаимодействия.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509770" y="3802807"/>
        <a:ext cx="3062290" cy="1792754"/>
      </dsp:txXfrm>
    </dsp:sp>
    <dsp:sp modelId="{74F82BE3-CB66-4026-A404-3A8AC18004ED}">
      <dsp:nvSpPr>
        <dsp:cNvPr id="0" name=""/>
        <dsp:cNvSpPr/>
      </dsp:nvSpPr>
      <dsp:spPr>
        <a:xfrm rot="10800000">
          <a:off x="3501843" y="4305628"/>
          <a:ext cx="672854" cy="787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chemeClr val="tx1"/>
            </a:solidFill>
          </a:endParaRPr>
        </a:p>
      </dsp:txBody>
      <dsp:txXfrm rot="10800000">
        <a:off x="3703699" y="4463050"/>
        <a:ext cx="470998" cy="472268"/>
      </dsp:txXfrm>
    </dsp:sp>
    <dsp:sp modelId="{A881F280-04B0-47CC-8A8B-C5BEDA32B45A}">
      <dsp:nvSpPr>
        <dsp:cNvPr id="0" name=""/>
        <dsp:cNvSpPr/>
      </dsp:nvSpPr>
      <dsp:spPr>
        <a:xfrm>
          <a:off x="10618" y="3747032"/>
          <a:ext cx="3173840" cy="1904304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Организация сопровождения индивидуального профессионального развития педагогов образовательной организации.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6393" y="3802807"/>
        <a:ext cx="3062290" cy="1792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DE7F7-26E6-4C83-B752-A6D83CD2B842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8A80A-1A9C-4854-B637-C3F80D2C20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37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E28966C-D913-4441-A685-3E383128C123}" type="slidenum"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</a:t>
            </a:fld>
            <a:endParaRPr lang="ru-RU" alt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4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281E916-7382-427D-BAED-3D24435389E2}" type="slidenum"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9</a:t>
            </a:fld>
            <a:endParaRPr lang="ru-RU" alt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3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49FE599-7859-4DFE-98E0-F4A95CC32A77}" type="slidenum"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</a:t>
            </a:fld>
            <a:endParaRPr lang="ru-RU" alt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99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F1E6-00FD-4D8B-A5CA-639AC5D4133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AC80-BCBB-4933-B894-BD19285D5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837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F1E6-00FD-4D8B-A5CA-639AC5D4133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AC80-BCBB-4933-B894-BD19285D5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839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F1E6-00FD-4D8B-A5CA-639AC5D4133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AC80-BCBB-4933-B894-BD19285D5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85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F1E6-00FD-4D8B-A5CA-639AC5D4133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AC80-BCBB-4933-B894-BD19285D5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576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F1E6-00FD-4D8B-A5CA-639AC5D4133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AC80-BCBB-4933-B894-BD19285D5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65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F1E6-00FD-4D8B-A5CA-639AC5D4133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AC80-BCBB-4933-B894-BD19285D5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740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F1E6-00FD-4D8B-A5CA-639AC5D4133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AC80-BCBB-4933-B894-BD19285D5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843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F1E6-00FD-4D8B-A5CA-639AC5D4133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AC80-BCBB-4933-B894-BD19285D5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94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F1E6-00FD-4D8B-A5CA-639AC5D4133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AC80-BCBB-4933-B894-BD19285D5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256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F1E6-00FD-4D8B-A5CA-639AC5D4133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AC80-BCBB-4933-B894-BD19285D5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631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F1E6-00FD-4D8B-A5CA-639AC5D4133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AC80-BCBB-4933-B894-BD19285D5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81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BF1E6-00FD-4D8B-A5CA-639AC5D4133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AAC80-BCBB-4933-B894-BD19285D5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19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Проектирование среды профессионального развития педагога в соответствии с требованиями профессионального стандарта </a:t>
            </a:r>
            <a:endParaRPr lang="ru-RU" sz="40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0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>
                <a:latin typeface="Cambria" panose="02040503050406030204" pitchFamily="18" charset="0"/>
              </a:rPr>
              <a:t>Состав профессиональной компетентности учителя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 rot="18477898">
            <a:off x="1812925" y="1916113"/>
            <a:ext cx="4464050" cy="44640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24114" y="2565400"/>
            <a:ext cx="3240087" cy="32400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000375" y="3068639"/>
            <a:ext cx="2159000" cy="216058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УЧИТЕЛЬ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67608" y="2780928"/>
            <a:ext cx="2952328" cy="321297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ЗНАНИЯ       НАВЫКИ</a:t>
            </a:r>
          </a:p>
        </p:txBody>
      </p:sp>
      <p:sp>
        <p:nvSpPr>
          <p:cNvPr id="19" name="Прямоугольник 18"/>
          <p:cNvSpPr/>
          <p:nvPr/>
        </p:nvSpPr>
        <p:spPr>
          <a:xfrm rot="16358342">
            <a:off x="2133480" y="2306001"/>
            <a:ext cx="3892593" cy="3713142"/>
          </a:xfrm>
          <a:prstGeom prst="rect">
            <a:avLst/>
          </a:prstGeom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КЛЮЧЕВЫЕ                       ЭЛЕМЕНТЫ                   КОМПЕТЕНТНОСТИ                            УЧИТЕЛЯ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6810376" y="1883885"/>
            <a:ext cx="4548014" cy="3600930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ЭЛЕМЕНТЫ КОМПЕТЕНТНОСТИ УЧИТЕЛЯ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и учение</a:t>
            </a:r>
          </a:p>
          <a:p>
            <a:pPr marL="342900" indent="-342900">
              <a:spcAft>
                <a:spcPts val="6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Учение и оценивание</a:t>
            </a:r>
          </a:p>
          <a:p>
            <a:pPr marL="342900" indent="-342900">
              <a:spcAft>
                <a:spcPts val="6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</a:t>
            </a:r>
          </a:p>
          <a:p>
            <a:pPr marL="342900" indent="-342900">
              <a:spcAft>
                <a:spcPts val="6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развитие и зона ответственности</a:t>
            </a:r>
          </a:p>
          <a:p>
            <a:pPr marL="342900" indent="-342900">
              <a:spcAft>
                <a:spcPts val="6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семьи, образовательной организации и местного сообщества</a:t>
            </a:r>
          </a:p>
          <a:p>
            <a:pPr marL="342900" indent="-342900">
              <a:spcAft>
                <a:spcPts val="6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образовательной организации и улучшение образовательной среды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735639" y="2852738"/>
            <a:ext cx="1081087" cy="431800"/>
          </a:xfrm>
          <a:prstGeom prst="line">
            <a:avLst/>
          </a:prstGeom>
          <a:ln w="15875" cap="rnd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6096001" y="4076701"/>
            <a:ext cx="720725" cy="288925"/>
          </a:xfrm>
          <a:prstGeom prst="line">
            <a:avLst/>
          </a:prstGeom>
          <a:ln w="15875" cap="rnd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6096001" y="4508501"/>
            <a:ext cx="720725" cy="288925"/>
          </a:xfrm>
          <a:prstGeom prst="line">
            <a:avLst/>
          </a:prstGeom>
          <a:ln w="15875" cap="rnd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6096001" y="3716339"/>
            <a:ext cx="720725" cy="288925"/>
          </a:xfrm>
          <a:prstGeom prst="line">
            <a:avLst/>
          </a:prstGeom>
          <a:ln w="15875" cap="rnd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6024563" y="3429000"/>
            <a:ext cx="792162" cy="323850"/>
          </a:xfrm>
          <a:prstGeom prst="line">
            <a:avLst/>
          </a:prstGeom>
          <a:ln w="15875" cap="rnd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5880101" y="3141664"/>
            <a:ext cx="936625" cy="358775"/>
          </a:xfrm>
          <a:prstGeom prst="line">
            <a:avLst/>
          </a:prstGeom>
          <a:ln w="15875" cap="rnd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711624" y="2924944"/>
            <a:ext cx="2664296" cy="2592288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ПРОФЕССИОНАЛЬНЫЕ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8571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477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b="1" dirty="0">
                <a:latin typeface="Cambria" panose="02040503050406030204" pitchFamily="18" charset="0"/>
              </a:rPr>
              <a:t>Изменение роли участников </a:t>
            </a:r>
            <a:r>
              <a:rPr lang="ru-RU" altLang="ru-RU" sz="3600" b="1" dirty="0" smtClean="0">
                <a:latin typeface="Cambria" panose="02040503050406030204" pitchFamily="18" charset="0"/>
              </a:rPr>
              <a:t>образовательных  отношений</a:t>
            </a:r>
            <a:endParaRPr lang="ru-RU" altLang="ru-RU" sz="3600" b="1" dirty="0">
              <a:latin typeface="Cambria" panose="020405030504060302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93522788"/>
              </p:ext>
            </p:extLst>
          </p:nvPr>
        </p:nvGraphicFramePr>
        <p:xfrm>
          <a:off x="1905000" y="1397000"/>
          <a:ext cx="8364538" cy="15827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73803"/>
                <a:gridCol w="4190735"/>
              </a:tblGrid>
              <a:tr h="457047">
                <a:tc gridSpan="2">
                  <a:txBody>
                    <a:bodyPr/>
                    <a:lstStyle/>
                    <a:p>
                      <a:pPr algn="ctr"/>
                      <a:r>
                        <a:rPr lang="ru-RU" altLang="ru-RU" sz="2000" cap="small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Традиционная система</a:t>
                      </a:r>
                    </a:p>
                  </a:txBody>
                  <a:tcPr marL="91434" marR="91434" marT="45705" marB="45705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altLang="ru-RU" sz="2000" cap="small" baseline="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2569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Tx/>
                        <a:buNone/>
                      </a:pPr>
                      <a:r>
                        <a:rPr lang="ru-RU" altLang="ru-RU" sz="1600" b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Учащийся</a:t>
                      </a:r>
                      <a:r>
                        <a:rPr lang="ru-RU" altLang="ru-RU" sz="1600" b="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ru-RU" sz="1600" b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ru-RU" sz="1600" b="1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принимает</a:t>
                      </a:r>
                      <a:r>
                        <a:rPr lang="ru-RU" altLang="ru-RU" sz="1600" b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готовую </a:t>
                      </a:r>
                    </a:p>
                    <a:p>
                      <a:pPr marL="0" algn="ctr" defTabSz="914400" rtl="0" eaLnBrk="1" latinLnBrk="0" hangingPunct="1">
                        <a:buFontTx/>
                        <a:buNone/>
                      </a:pPr>
                      <a:r>
                        <a:rPr lang="ru-RU" altLang="ru-RU" sz="1600" b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информацию</a:t>
                      </a:r>
                    </a:p>
                    <a:p>
                      <a:pPr marL="0" algn="ctr" defTabSz="914400" rtl="0" eaLnBrk="1" latinLnBrk="0" hangingPunct="1"/>
                      <a:endParaRPr lang="ru-RU" altLang="ru-RU" sz="1600" b="0" kern="1200" dirty="0" smtClean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34" marR="91434" marT="45705" marB="45705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Tx/>
                        <a:buNone/>
                      </a:pPr>
                      <a:r>
                        <a:rPr lang="ru-RU" altLang="ru-RU" sz="1600" b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Учитель </a:t>
                      </a:r>
                      <a:r>
                        <a:rPr lang="ru-RU" altLang="ru-RU" sz="1600" b="1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транслирует</a:t>
                      </a:r>
                    </a:p>
                    <a:p>
                      <a:pPr marL="0" algn="ctr" defTabSz="914400" rtl="0" eaLnBrk="1" latinLnBrk="0" hangingPunct="1">
                        <a:buFontTx/>
                        <a:buNone/>
                      </a:pPr>
                      <a:r>
                        <a:rPr lang="ru-RU" altLang="ru-RU" sz="1600" b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информацию</a:t>
                      </a:r>
                    </a:p>
                    <a:p>
                      <a:pPr marL="0" algn="ctr" defTabSz="914400" rtl="0" eaLnBrk="1" latinLnBrk="0" hangingPunct="1"/>
                      <a:endParaRPr lang="ru-RU" altLang="ru-RU" sz="1600" b="0" kern="1200" dirty="0" smtClean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34" marR="91434" marT="45705" marB="45705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3225851"/>
              </p:ext>
            </p:extLst>
          </p:nvPr>
        </p:nvGraphicFramePr>
        <p:xfrm>
          <a:off x="1922464" y="3327400"/>
          <a:ext cx="8364537" cy="15827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73803"/>
                <a:gridCol w="4190734"/>
              </a:tblGrid>
              <a:tr h="45704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cap="small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Новая система</a:t>
                      </a:r>
                    </a:p>
                  </a:txBody>
                  <a:tcPr marL="91434" marR="91434" marT="45705" marB="4570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altLang="ru-RU" sz="2000" cap="small" baseline="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25691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altLang="ru-RU" sz="1600" b="0" dirty="0" smtClean="0">
                          <a:latin typeface="Cambria" panose="02040503050406030204" pitchFamily="18" charset="0"/>
                        </a:rPr>
                        <a:t>Учащийся</a:t>
                      </a:r>
                      <a:r>
                        <a:rPr lang="ru-RU" altLang="ru-RU" sz="1600" b="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altLang="ru-RU" sz="1600" b="1" baseline="0" dirty="0" smtClean="0">
                          <a:latin typeface="Cambria" panose="02040503050406030204" pitchFamily="18" charset="0"/>
                        </a:rPr>
                        <a:t> создает знание </a:t>
                      </a:r>
                      <a:endParaRPr lang="ru-RU" altLang="ru-RU" sz="1600" cap="small" baseline="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altLang="ru-RU" sz="1600" cap="small" baseline="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4" marR="91434" marT="45705" marB="4570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altLang="ru-RU" sz="1600" b="0" dirty="0" smtClean="0">
                          <a:latin typeface="Cambria" panose="02040503050406030204" pitchFamily="18" charset="0"/>
                        </a:rPr>
                        <a:t>Учитель</a:t>
                      </a:r>
                      <a:r>
                        <a:rPr lang="ru-RU" altLang="ru-RU" sz="1600" b="1" baseline="0" dirty="0" smtClean="0">
                          <a:latin typeface="Cambria" panose="02040503050406030204" pitchFamily="18" charset="0"/>
                        </a:rPr>
                        <a:t> о</a:t>
                      </a:r>
                      <a:r>
                        <a:rPr lang="ru-RU" altLang="ru-RU" sz="1600" b="1" dirty="0" smtClean="0">
                          <a:latin typeface="Cambria" panose="02040503050406030204" pitchFamily="18" charset="0"/>
                        </a:rPr>
                        <a:t>рганизует </a:t>
                      </a:r>
                      <a:r>
                        <a:rPr lang="ru-RU" altLang="ru-RU" sz="1600" dirty="0" smtClean="0">
                          <a:latin typeface="Cambria" panose="02040503050406030204" pitchFamily="18" charset="0"/>
                        </a:rPr>
                        <a:t>самостоятельную,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altLang="ru-RU" sz="1600" dirty="0" smtClean="0">
                          <a:latin typeface="Cambria" panose="02040503050406030204" pitchFamily="18" charset="0"/>
                        </a:rPr>
                        <a:t>осмысленную деятельность учащегося</a:t>
                      </a:r>
                      <a:r>
                        <a:rPr lang="ru-RU" altLang="ru-RU" sz="16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altLang="ru-RU" sz="1600" dirty="0" smtClean="0">
                          <a:latin typeface="Cambria" panose="02040503050406030204" pitchFamily="18" charset="0"/>
                        </a:rPr>
                        <a:t> в 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altLang="ru-RU" sz="1600" dirty="0" smtClean="0">
                          <a:latin typeface="Cambria" panose="02040503050406030204" pitchFamily="18" charset="0"/>
                        </a:rPr>
                        <a:t>инновационной образовательной среде</a:t>
                      </a:r>
                    </a:p>
                    <a:p>
                      <a:pPr algn="ctr"/>
                      <a:endParaRPr lang="ru-RU" altLang="ru-RU" sz="1600" cap="small" baseline="0" dirty="0" smtClean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4" marR="91434" marT="45705" marB="4570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Выноска со стрелкой вниз 7"/>
          <p:cNvSpPr/>
          <p:nvPr/>
        </p:nvSpPr>
        <p:spPr>
          <a:xfrm>
            <a:off x="4775200" y="5264151"/>
            <a:ext cx="2692400" cy="75406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ru-RU" sz="1600" b="1" cap="small" dirty="0">
                <a:latin typeface="Cambria" panose="02040503050406030204" pitchFamily="18" charset="0"/>
              </a:rPr>
              <a:t>Новое качество образования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5902326" y="4940300"/>
            <a:ext cx="39052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75200" y="6092826"/>
            <a:ext cx="2700338" cy="517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ru-RU" sz="1600" b="1" cap="small" dirty="0">
                <a:latin typeface="Cambria" panose="02040503050406030204" pitchFamily="18" charset="0"/>
              </a:rPr>
              <a:t>Новый образовательный результат</a:t>
            </a:r>
            <a:endParaRPr lang="ru-RU" sz="1600" cap="small" dirty="0">
              <a:latin typeface="Cambria" panose="020405030504060302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884864" y="3030538"/>
            <a:ext cx="388937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6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713039" y="92075"/>
            <a:ext cx="7235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altLang="ru-RU" sz="2000" b="1">
              <a:solidFill>
                <a:srgbClr val="FF0000"/>
              </a:solidFill>
            </a:endParaRPr>
          </a:p>
        </p:txBody>
      </p:sp>
      <p:sp>
        <p:nvSpPr>
          <p:cNvPr id="28676" name="Заголовок 18"/>
          <p:cNvSpPr>
            <a:spLocks noGrp="1"/>
          </p:cNvSpPr>
          <p:nvPr>
            <p:ph type="title"/>
          </p:nvPr>
        </p:nvSpPr>
        <p:spPr>
          <a:xfrm>
            <a:off x="2092708" y="491666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latin typeface="Cambria" panose="02040503050406030204" pitchFamily="18" charset="0"/>
              </a:rPr>
              <a:t>Нормативное закрепление </a:t>
            </a:r>
            <a:r>
              <a:rPr lang="en-US" altLang="ru-RU" sz="3600" b="1" dirty="0">
                <a:latin typeface="Cambria" panose="02040503050406030204" pitchFamily="18" charset="0"/>
              </a:rPr>
              <a:t/>
            </a:r>
            <a:br>
              <a:rPr lang="en-US" altLang="ru-RU" sz="3600" b="1" dirty="0">
                <a:latin typeface="Cambria" panose="02040503050406030204" pitchFamily="18" charset="0"/>
              </a:rPr>
            </a:br>
            <a:r>
              <a:rPr lang="ru-RU" altLang="ru-RU" sz="3600" b="1" dirty="0">
                <a:latin typeface="Cambria" panose="02040503050406030204" pitchFamily="18" charset="0"/>
              </a:rPr>
              <a:t>новых требований  к учителю</a:t>
            </a:r>
          </a:p>
        </p:txBody>
      </p:sp>
      <p:graphicFrame>
        <p:nvGraphicFramePr>
          <p:cNvPr id="2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88941719"/>
              </p:ext>
            </p:extLst>
          </p:nvPr>
        </p:nvGraphicFramePr>
        <p:xfrm>
          <a:off x="661012" y="1719264"/>
          <a:ext cx="10983817" cy="46815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62149"/>
                <a:gridCol w="5421668"/>
              </a:tblGrid>
              <a:tr h="2416278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buFontTx/>
                        <a:buNone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l">
                        <a:spcBef>
                          <a:spcPts val="1200"/>
                        </a:spcBef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Профессиональный стандарт «педагог (педагогическая деятельность в сфере дошкольного, начального общего, основного общего, среднего общего образования) (воспитатель, учитель)»</a:t>
                      </a:r>
                    </a:p>
                  </a:txBody>
                  <a:tcPr marL="91430" marR="91430" marT="45704" marB="4570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buFontTx/>
                        <a:buNone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l">
                        <a:spcBef>
                          <a:spcPts val="1200"/>
                        </a:spcBef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ФГОС ВО по направлениям,  ФГОС СПО по специальностям, входящим в укрупненную группу «Образование и педагогика»</a:t>
                      </a:r>
                    </a:p>
                  </a:txBody>
                  <a:tcPr marL="91430" marR="91430" marT="45704" marB="4570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65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cap="all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cap="all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Проблема</a:t>
                      </a:r>
                      <a:r>
                        <a:rPr lang="ru-RU" sz="2000" b="1" cap="all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применения: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отсутствует единый принцип выделения обобщенных трудовых функций и трудовых компетенций, не обеспечена полнота их выделения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l">
                        <a:buFontTx/>
                        <a:buNone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30" marR="91430" marT="45704" marB="4570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endParaRPr lang="ru-RU" sz="2000" b="1" cap="all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l">
                        <a:buFontTx/>
                        <a:buNone/>
                      </a:pPr>
                      <a:r>
                        <a:rPr lang="ru-RU" sz="2000" b="1" cap="all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Проблема</a:t>
                      </a:r>
                      <a:r>
                        <a:rPr lang="ru-RU" sz="2000" b="1" cap="all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применения: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не ориентированы на реализацию ФГОС общего образования,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доминирует дисциплинарный подход</a:t>
                      </a:r>
                    </a:p>
                    <a:p>
                      <a:pPr algn="l">
                        <a:buFontTx/>
                        <a:buNone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30" marR="91430" marT="45704" marB="4570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614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306234384"/>
              </p:ext>
            </p:extLst>
          </p:nvPr>
        </p:nvGraphicFramePr>
        <p:xfrm>
          <a:off x="341523" y="694063"/>
          <a:ext cx="11611778" cy="576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672028" y="92076"/>
            <a:ext cx="11303307" cy="8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ts val="2900"/>
              </a:lnSpc>
              <a:spcBef>
                <a:spcPct val="0"/>
              </a:spcBef>
            </a:pPr>
            <a:r>
              <a:rPr lang="ru-RU" altLang="ru-RU" sz="3200" b="1" dirty="0" smtClean="0">
                <a:latin typeface="Cambria" panose="02040503050406030204" pitchFamily="18" charset="0"/>
              </a:rPr>
              <a:t>Принципы</a:t>
            </a:r>
            <a:r>
              <a:rPr lang="ru-RU" altLang="ru-RU" sz="3200" b="1" dirty="0">
                <a:latin typeface="Cambria" panose="02040503050406030204" pitchFamily="18" charset="0"/>
              </a:rPr>
              <a:t> </a:t>
            </a:r>
            <a:r>
              <a:rPr lang="ru-RU" sz="3200" b="1" dirty="0" smtClean="0">
                <a:latin typeface="Cambria" panose="02040503050406030204" pitchFamily="18" charset="0"/>
              </a:rPr>
              <a:t>развития </a:t>
            </a:r>
            <a:r>
              <a:rPr lang="ru-RU" sz="3200" b="1" dirty="0">
                <a:latin typeface="Cambria" panose="02040503050406030204" pitchFamily="18" charset="0"/>
              </a:rPr>
              <a:t>профессионализма педагогов</a:t>
            </a:r>
          </a:p>
          <a:p>
            <a:pPr algn="ctr" eaLnBrk="1" hangingPunct="1">
              <a:lnSpc>
                <a:spcPts val="2900"/>
              </a:lnSpc>
              <a:spcBef>
                <a:spcPct val="0"/>
              </a:spcBef>
            </a:pPr>
            <a:endParaRPr lang="ru-RU" altLang="ru-RU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 rot="-4531391">
            <a:off x="1761332" y="967582"/>
            <a:ext cx="2101850" cy="21002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7961766"/>
              </a:avLst>
            </a:prstTxWarp>
          </a:bodyPr>
          <a:lstStyle/>
          <a:p>
            <a:pPr algn="ctr">
              <a:buFontTx/>
              <a:buNone/>
            </a:pP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706564" y="215901"/>
            <a:ext cx="4217987" cy="2936875"/>
          </a:xfrm>
          <a:prstGeom prst="rect">
            <a:avLst/>
          </a:prstGeom>
          <a:solidFill>
            <a:srgbClr val="CCECFF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76213" indent="-176213" algn="ctr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 СОДЕРЖАНИЯ И ТЕХНОЛОГИЙ ПЕДОБРАЗОВАНИЯ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Диверсификация программ;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траектории получения педагогической квалификации </a:t>
            </a: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разных </a:t>
            </a: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категорий;</a:t>
            </a: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</a:t>
            </a:r>
            <a:r>
              <a:rPr lang="ru-RU" altLang="ru-RU" sz="1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практикоориентированности</a:t>
            </a:r>
            <a:r>
              <a:rPr lang="ru-RU" alt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</a:t>
            </a:r>
            <a:r>
              <a:rPr lang="ru-RU" altLang="ru-RU" sz="1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педкадров</a:t>
            </a: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развитие системы стажировок;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Профессионально-общественная аккредитация программ педагогического  образования</a:t>
            </a:r>
          </a:p>
          <a:p>
            <a:pPr marL="176213" indent="-176213">
              <a:buFontTx/>
              <a:buChar char="-"/>
              <a:defRPr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>
              <a:defRPr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WordArt 12"/>
          <p:cNvSpPr>
            <a:spLocks noChangeAspect="1" noChangeArrowheads="1" noChangeShapeType="1" noTextEdit="1"/>
          </p:cNvSpPr>
          <p:nvPr/>
        </p:nvSpPr>
        <p:spPr bwMode="auto">
          <a:xfrm>
            <a:off x="4803775" y="2565400"/>
            <a:ext cx="2362200" cy="22875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139948"/>
              </a:avLst>
            </a:prstTxWarp>
          </a:bodyPr>
          <a:lstStyle/>
          <a:p>
            <a:pPr algn="ctr">
              <a:buFontTx/>
              <a:buNone/>
            </a:pP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4821" name="WordArt 14"/>
          <p:cNvSpPr>
            <a:spLocks noChangeArrowheads="1" noChangeShapeType="1" noTextEdit="1"/>
          </p:cNvSpPr>
          <p:nvPr/>
        </p:nvSpPr>
        <p:spPr bwMode="auto">
          <a:xfrm rot="637376">
            <a:off x="7780338" y="1260475"/>
            <a:ext cx="2449512" cy="21034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44940"/>
              </a:avLst>
            </a:prstTxWarp>
          </a:bodyPr>
          <a:lstStyle/>
          <a:p>
            <a:pPr algn="ctr">
              <a:buFontTx/>
              <a:buNone/>
            </a:pP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462" name="Rectangle 16"/>
          <p:cNvSpPr>
            <a:spLocks noChangeArrowheads="1"/>
          </p:cNvSpPr>
          <p:nvPr/>
        </p:nvSpPr>
        <p:spPr bwMode="auto">
          <a:xfrm>
            <a:off x="6477918" y="187287"/>
            <a:ext cx="4024982" cy="29432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FontTx/>
              <a:buNone/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ПЕДАГОГИЧЕСКОЙ НАУКИ</a:t>
            </a:r>
            <a:endParaRPr lang="en-US" alt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ru-RU" alt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 и адаптация результатов инновационных научных исследований;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научно-проектные разработки, ориентированные на целевой заказ региональной системы образования;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</a:t>
            </a: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результатов </a:t>
            </a: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исследований;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включение обучающихся в научно-исследовательскую и проектную деятельность</a:t>
            </a:r>
          </a:p>
        </p:txBody>
      </p:sp>
      <p:sp>
        <p:nvSpPr>
          <p:cNvPr id="34823" name="WordArt 19"/>
          <p:cNvSpPr>
            <a:spLocks noChangeAspect="1" noChangeArrowheads="1" noChangeShapeType="1" noTextEdit="1"/>
          </p:cNvSpPr>
          <p:nvPr/>
        </p:nvSpPr>
        <p:spPr bwMode="auto">
          <a:xfrm rot="-3571274">
            <a:off x="1794669" y="4104482"/>
            <a:ext cx="2309813" cy="2368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961228"/>
              </a:avLst>
            </a:prstTxWarp>
          </a:bodyPr>
          <a:lstStyle/>
          <a:p>
            <a:pPr algn="ctr">
              <a:buFontTx/>
              <a:buNone/>
            </a:pP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252" name="Rectangle 4"/>
          <p:cNvSpPr>
            <a:spLocks noChangeArrowheads="1"/>
          </p:cNvSpPr>
          <p:nvPr/>
        </p:nvSpPr>
        <p:spPr bwMode="auto">
          <a:xfrm>
            <a:off x="1719264" y="3770313"/>
            <a:ext cx="4160837" cy="2982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76213" indent="-176213"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 УПРАВЛЕНИЯ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 социального </a:t>
            </a:r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системы независимой оценки качества педагогического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сети образовательных организаций в регионе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систем управления качеством образования в образовательных организациях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ресурсов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наиболее важных направлениях развития системы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5" name="Rectangle 4"/>
          <p:cNvSpPr>
            <a:spLocks noChangeArrowheads="1"/>
          </p:cNvSpPr>
          <p:nvPr/>
        </p:nvSpPr>
        <p:spPr bwMode="auto">
          <a:xfrm>
            <a:off x="6505575" y="3808413"/>
            <a:ext cx="3968750" cy="2919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FontTx/>
              <a:buNone/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СОВЕРШЕНСТВОВАНИЕ  КАДРОВ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Сквозная  система профориентации на всех уровнях образования;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alt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педагогов;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Персонифицированная система ПК;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непрерывного профессионального совершенствования;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 преподаванию успешных практиков</a:t>
            </a:r>
          </a:p>
          <a:p>
            <a:pPr marL="176213" indent="-176213">
              <a:defRPr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7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nf.na5bal.ru/pars_docs/refs/3/2847/2847_html_4b411b1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5754" y="0"/>
            <a:ext cx="1038890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7475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4000" b="1" dirty="0" smtClean="0">
                <a:latin typeface="Cambria" panose="02040503050406030204" pitchFamily="18" charset="0"/>
              </a:rPr>
              <a:t>Образовательное пространство </a:t>
            </a:r>
            <a:r>
              <a:rPr lang="ru-RU" altLang="ru-RU" sz="4000" b="1" dirty="0">
                <a:latin typeface="Cambria" panose="02040503050406030204" pitchFamily="18" charset="0"/>
              </a:rPr>
              <a:t>профессионального развития педагога 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43512518"/>
              </p:ext>
            </p:extLst>
          </p:nvPr>
        </p:nvGraphicFramePr>
        <p:xfrm>
          <a:off x="550843" y="1825625"/>
          <a:ext cx="11479576" cy="4938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927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861271485"/>
              </p:ext>
            </p:extLst>
          </p:nvPr>
        </p:nvGraphicFramePr>
        <p:xfrm>
          <a:off x="110169" y="539827"/>
          <a:ext cx="12081831" cy="6224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6607" y="89705"/>
            <a:ext cx="11402458" cy="5602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профессионального развития педагогов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0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5886706"/>
              </p:ext>
            </p:extLst>
          </p:nvPr>
        </p:nvGraphicFramePr>
        <p:xfrm>
          <a:off x="374573" y="1333041"/>
          <a:ext cx="11380426" cy="534318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729649"/>
                <a:gridCol w="2135401"/>
                <a:gridCol w="1542117"/>
                <a:gridCol w="2283893"/>
                <a:gridCol w="1844683"/>
                <a:gridCol w="1844683"/>
              </a:tblGrid>
              <a:tr h="855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ТРУДОВАЯ ФУНКЦИЯ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6" marR="59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ТРУДОВОЕ ДЕЙСТВИЕ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6" marR="59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6" marR="59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 ОСВОЕНИЯ ТРУДОВОГО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6" marR="59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6" marR="59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6" marR="59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6708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Общепедагогическая функция. Обучение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6" marR="59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Объективная оценка знаний обучающихся на основе тестирования и других методов контроля в соответствии с реальными учебными возможностями детей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6" marR="59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Н.И.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Петрова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Н.Г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6" marR="59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Стажировка по изучению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ВСОКО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МБОУ СОШ _______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6" marR="59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- октябрь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6" marR="59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 директора МБОУ СОШ _______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6" marR="59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82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семинаре-практикуме на базе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6" marR="59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- октябрь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6" marR="59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6" marR="59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8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модели и инструментария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знаний обучающихся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реальными учебными возможностями детей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6" marR="59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6" marR="59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 директора, руководитель МО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6" marR="59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714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ru-RU" altLang="ru-RU" sz="2800" b="1" dirty="0" smtClean="0">
                <a:latin typeface="Cambria" panose="02040503050406030204" pitchFamily="18" charset="0"/>
              </a:rPr>
              <a:t>Дорожная карта освоения педагогами ОО трудовых действий с соответствии с требованиями </a:t>
            </a:r>
            <a:r>
              <a:rPr lang="ru-RU" altLang="ru-RU" sz="2800" b="1" dirty="0" err="1" smtClean="0">
                <a:latin typeface="Cambria" panose="02040503050406030204" pitchFamily="18" charset="0"/>
              </a:rPr>
              <a:t>профстандарта</a:t>
            </a:r>
            <a:endParaRPr lang="ru-RU" sz="3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7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/>
          <a:stretch/>
        </p:blipFill>
        <p:spPr>
          <a:xfrm>
            <a:off x="1795749" y="0"/>
            <a:ext cx="8769428" cy="685800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69540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95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0796" t="15373" r="21037" b="12202"/>
          <a:stretch/>
        </p:blipFill>
        <p:spPr bwMode="auto">
          <a:xfrm>
            <a:off x="1" y="-95652"/>
            <a:ext cx="12192000" cy="6953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2336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6166" y="2269475"/>
            <a:ext cx="5181600" cy="177371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Письмо </a:t>
            </a:r>
            <a:r>
              <a:rPr lang="ru-RU" dirty="0" err="1">
                <a:solidFill>
                  <a:srgbClr val="FF0000"/>
                </a:solidFill>
              </a:rPr>
              <a:t>Минпросвещения</a:t>
            </a:r>
            <a:r>
              <a:rPr lang="ru-RU" dirty="0">
                <a:solidFill>
                  <a:srgbClr val="FF0000"/>
                </a:solidFill>
              </a:rPr>
              <a:t> России от 28 марта 2019 года №ТС-817/08 «О направлении разъяснений»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6053" y="1553647"/>
            <a:ext cx="4781321" cy="4236969"/>
          </a:xfrm>
        </p:spPr>
      </p:pic>
    </p:spTree>
    <p:extLst>
      <p:ext uri="{BB962C8B-B14F-4D97-AF65-F5344CB8AC3E}">
        <p14:creationId xmlns:p14="http://schemas.microsoft.com/office/powerpoint/2010/main" xmlns="" val="24779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082" y="232922"/>
            <a:ext cx="10515600" cy="626393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latin typeface="Cambria" panose="02040503050406030204" pitchFamily="18" charset="0"/>
              </a:rPr>
              <a:t>Ценности образования </a:t>
            </a:r>
            <a:r>
              <a:rPr lang="en-US" sz="4000" b="1" dirty="0" smtClean="0">
                <a:latin typeface="Cambria" panose="02040503050406030204" pitchFamily="18" charset="0"/>
              </a:rPr>
              <a:t>XXI</a:t>
            </a:r>
            <a:r>
              <a:rPr lang="ru-RU" sz="4000" b="1" dirty="0" smtClean="0">
                <a:latin typeface="Cambria" panose="02040503050406030204" pitchFamily="18" charset="0"/>
              </a:rPr>
              <a:t> века</a:t>
            </a:r>
            <a:endParaRPr lang="ru-RU" sz="4000" b="1" dirty="0">
              <a:latin typeface="Cambria" panose="020405030504060302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2732861"/>
              </p:ext>
            </p:extLst>
          </p:nvPr>
        </p:nvGraphicFramePr>
        <p:xfrm>
          <a:off x="0" y="980502"/>
          <a:ext cx="12026747" cy="507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6C861B2-F74B-45FD-832D-3A671DF40199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5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5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926335" y="122754"/>
            <a:ext cx="10515600" cy="879781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latin typeface="Cambria" panose="02040503050406030204" pitchFamily="18" charset="0"/>
              </a:rPr>
              <a:t>Новые задачи для учителя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8890415"/>
              </p:ext>
            </p:extLst>
          </p:nvPr>
        </p:nvGraphicFramePr>
        <p:xfrm>
          <a:off x="121186" y="936434"/>
          <a:ext cx="11832115" cy="5728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453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38" y="365125"/>
            <a:ext cx="11590337" cy="13255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ТОП-10 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для руководителя</a:t>
            </a:r>
            <a:br>
              <a:rPr lang="ru-RU" sz="4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(по данным мирового экономического форума в Давосе)</a:t>
            </a:r>
            <a:br>
              <a:rPr lang="ru-RU" sz="4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838200" y="1476375"/>
            <a:ext cx="10515600" cy="4700588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2556738"/>
              </p:ext>
            </p:extLst>
          </p:nvPr>
        </p:nvGraphicFramePr>
        <p:xfrm>
          <a:off x="418642" y="1690688"/>
          <a:ext cx="11391440" cy="5107096"/>
        </p:xfrm>
        <a:graphic>
          <a:graphicData uri="http://schemas.openxmlformats.org/drawingml/2006/table">
            <a:tbl>
              <a:tblPr firstRow="1" firstCol="1" bandRow="1"/>
              <a:tblGrid>
                <a:gridCol w="5809562"/>
                <a:gridCol w="5581878"/>
              </a:tblGrid>
              <a:tr h="53509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2020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году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354" marR="34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2015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году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354" marR="34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Комплексное решение проблем</a:t>
                      </a:r>
                    </a:p>
                  </a:txBody>
                  <a:tcPr marL="34354" marR="34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Комплексное решение проблем</a:t>
                      </a:r>
                    </a:p>
                  </a:txBody>
                  <a:tcPr marL="34354" marR="34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Критическое мышление</a:t>
                      </a:r>
                    </a:p>
                  </a:txBody>
                  <a:tcPr marL="34354" marR="34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Взаимодействие с людьми</a:t>
                      </a:r>
                    </a:p>
                  </a:txBody>
                  <a:tcPr marL="34354" marR="34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Креативность</a:t>
                      </a:r>
                    </a:p>
                  </a:txBody>
                  <a:tcPr marL="34354" marR="34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Управление людьми</a:t>
                      </a:r>
                    </a:p>
                  </a:txBody>
                  <a:tcPr marL="34354" marR="34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Управление людьми</a:t>
                      </a:r>
                    </a:p>
                  </a:txBody>
                  <a:tcPr marL="34354" marR="34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Критическое мышление</a:t>
                      </a:r>
                    </a:p>
                  </a:txBody>
                  <a:tcPr marL="34354" marR="34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Взаимодействие с людьми</a:t>
                      </a:r>
                    </a:p>
                  </a:txBody>
                  <a:tcPr marL="34354" marR="34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Ведение переговоров</a:t>
                      </a:r>
                    </a:p>
                  </a:txBody>
                  <a:tcPr marL="34354" marR="34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Эмоциональный интеллект</a:t>
                      </a:r>
                    </a:p>
                  </a:txBody>
                  <a:tcPr marL="34354" marR="34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Контроль качества</a:t>
                      </a:r>
                    </a:p>
                  </a:txBody>
                  <a:tcPr marL="34354" marR="34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Оценка и принятие решений</a:t>
                      </a:r>
                    </a:p>
                  </a:txBody>
                  <a:tcPr marL="34354" marR="34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Клиентоориентированность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4" marR="34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Клиентоориентированность</a:t>
                      </a:r>
                    </a:p>
                  </a:txBody>
                  <a:tcPr marL="34354" marR="34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Оценка и принятие решений</a:t>
                      </a:r>
                    </a:p>
                  </a:txBody>
                  <a:tcPr marL="34354" marR="34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Ведение переговоров</a:t>
                      </a:r>
                    </a:p>
                  </a:txBody>
                  <a:tcPr marL="34354" marR="34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Активное слушание</a:t>
                      </a:r>
                    </a:p>
                  </a:txBody>
                  <a:tcPr marL="34354" marR="34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Гибкость ума</a:t>
                      </a:r>
                    </a:p>
                  </a:txBody>
                  <a:tcPr marL="34354" marR="34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Креативность</a:t>
                      </a:r>
                    </a:p>
                  </a:txBody>
                  <a:tcPr marL="34354" marR="34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2300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>
            <a:off x="795720" y="590493"/>
            <a:ext cx="5157787" cy="82391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839788" y="1304237"/>
            <a:ext cx="5472877" cy="498639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Персонализация обучения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любом месте, в любое время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протяжении всей жизни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Общедоступное образование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- двигатель и инструмент реализации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поиск новых форм и видов обучения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Адаптивность обучающих систем к запросам обучающихся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3"/>
          </p:nvPr>
        </p:nvSpPr>
        <p:spPr>
          <a:xfrm>
            <a:off x="6557791" y="656594"/>
            <a:ext cx="5183188" cy="823912"/>
          </a:xfrm>
        </p:spPr>
        <p:txBody>
          <a:bodyPr/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  <a:p>
            <a:endParaRPr lang="ru-RU" dirty="0"/>
          </a:p>
        </p:txBody>
      </p:sp>
      <p:sp>
        <p:nvSpPr>
          <p:cNvPr id="16" name="Объект 15"/>
          <p:cNvSpPr>
            <a:spLocks noGrp="1"/>
          </p:cNvSpPr>
          <p:nvPr>
            <p:ph sz="quarter" idx="4"/>
          </p:nvPr>
        </p:nvSpPr>
        <p:spPr>
          <a:xfrm>
            <a:off x="6734060" y="1293219"/>
            <a:ext cx="5183188" cy="4688939"/>
          </a:xfrm>
        </p:spPr>
        <p:txBody>
          <a:bodyPr>
            <a:normAutofit/>
          </a:bodyPr>
          <a:lstStyle/>
          <a:p>
            <a:pPr>
              <a:buClr>
                <a:srgbClr val="953735"/>
              </a:buClr>
              <a:buSzPct val="76000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Вовлеченные в процесс ученики</a:t>
            </a:r>
          </a:p>
          <a:p>
            <a:pPr>
              <a:buClr>
                <a:srgbClr val="000066"/>
              </a:buClr>
              <a:buSzPct val="76000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Мотивированные учителя</a:t>
            </a:r>
          </a:p>
          <a:p>
            <a:pPr>
              <a:buClr>
                <a:srgbClr val="000066"/>
              </a:buClr>
              <a:buSzPct val="76000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новых провайдеров образования: общественных, частных, негосударственных организаций</a:t>
            </a:r>
          </a:p>
          <a:p>
            <a:pPr>
              <a:buClr>
                <a:srgbClr val="000066"/>
              </a:buClr>
              <a:buSzPct val="76000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Нацеленность на творчество и инновацию</a:t>
            </a:r>
          </a:p>
          <a:p>
            <a:pPr>
              <a:buClr>
                <a:srgbClr val="000066"/>
              </a:buClr>
              <a:buSzPct val="76000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Жизнеспособные общества и экономические системы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22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112704" y="188913"/>
            <a:ext cx="1054314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latinLnBrk="1">
              <a:buFontTx/>
              <a:buNone/>
              <a:defRPr/>
            </a:pPr>
            <a:r>
              <a:rPr lang="ru-RU" sz="3600" b="1" dirty="0">
                <a:latin typeface="Cambria" panose="02040503050406030204" pitchFamily="18" charset="0"/>
                <a:ea typeface="+mj-ea"/>
                <a:cs typeface="+mj-cs"/>
              </a:rPr>
              <a:t>Образовательная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600" b="1" dirty="0">
                <a:latin typeface="Cambria" panose="02040503050406030204" pitchFamily="18" charset="0"/>
                <a:ea typeface="+mj-ea"/>
                <a:cs typeface="+mj-cs"/>
              </a:rPr>
              <a:t>экосистема 21-го века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kumimoji="1" lang="en-US" altLang="ko-KR" sz="3200" b="1" dirty="0">
              <a:latin typeface="Cambria" pitchFamily="18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9220" name="Oval 3"/>
          <p:cNvSpPr>
            <a:spLocks noChangeArrowheads="1"/>
          </p:cNvSpPr>
          <p:nvPr/>
        </p:nvSpPr>
        <p:spPr bwMode="auto">
          <a:xfrm>
            <a:off x="3429000" y="3284539"/>
            <a:ext cx="5314950" cy="1665287"/>
          </a:xfrm>
          <a:prstGeom prst="ellipse">
            <a:avLst/>
          </a:prstGeom>
          <a:solidFill>
            <a:srgbClr val="CD9D85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CD9D85"/>
            </a:extrusionClr>
            <a:contourClr>
              <a:srgbClr val="CD9D85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9221" name="Arc 4"/>
          <p:cNvSpPr>
            <a:spLocks/>
          </p:cNvSpPr>
          <p:nvPr/>
        </p:nvSpPr>
        <p:spPr bwMode="auto">
          <a:xfrm rot="10800000">
            <a:off x="4808539" y="2492375"/>
            <a:ext cx="4770437" cy="2592388"/>
          </a:xfrm>
          <a:custGeom>
            <a:avLst/>
            <a:gdLst>
              <a:gd name="T0" fmla="*/ 2147483647 w 28936"/>
              <a:gd name="T1" fmla="*/ 2147483647 h 37076"/>
              <a:gd name="T2" fmla="*/ 2147483647 w 28936"/>
              <a:gd name="T3" fmla="*/ 0 h 37076"/>
              <a:gd name="T4" fmla="*/ 2147483647 w 28936"/>
              <a:gd name="T5" fmla="*/ 2147483647 h 37076"/>
              <a:gd name="T6" fmla="*/ 0 60000 65536"/>
              <a:gd name="T7" fmla="*/ 0 60000 65536"/>
              <a:gd name="T8" fmla="*/ 0 60000 65536"/>
              <a:gd name="T9" fmla="*/ 0 w 28936"/>
              <a:gd name="T10" fmla="*/ 0 h 37076"/>
              <a:gd name="T11" fmla="*/ 28936 w 28936"/>
              <a:gd name="T12" fmla="*/ 37076 h 370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36" h="37076" fill="none" extrusionOk="0">
                <a:moveTo>
                  <a:pt x="28936" y="35792"/>
                </a:moveTo>
                <a:cubicBezTo>
                  <a:pt x="26583" y="36641"/>
                  <a:pt x="24101" y="37075"/>
                  <a:pt x="21600" y="37076"/>
                </a:cubicBezTo>
                <a:cubicBezTo>
                  <a:pt x="9670" y="37076"/>
                  <a:pt x="0" y="27405"/>
                  <a:pt x="0" y="15476"/>
                </a:cubicBezTo>
                <a:cubicBezTo>
                  <a:pt x="-1" y="9647"/>
                  <a:pt x="2355" y="4065"/>
                  <a:pt x="6531" y="-1"/>
                </a:cubicBezTo>
              </a:path>
              <a:path w="28936" h="37076" stroke="0" extrusionOk="0">
                <a:moveTo>
                  <a:pt x="28936" y="35792"/>
                </a:moveTo>
                <a:cubicBezTo>
                  <a:pt x="26583" y="36641"/>
                  <a:pt x="24101" y="37075"/>
                  <a:pt x="21600" y="37076"/>
                </a:cubicBezTo>
                <a:cubicBezTo>
                  <a:pt x="9670" y="37076"/>
                  <a:pt x="0" y="27405"/>
                  <a:pt x="0" y="15476"/>
                </a:cubicBezTo>
                <a:cubicBezTo>
                  <a:pt x="-1" y="9647"/>
                  <a:pt x="2355" y="4065"/>
                  <a:pt x="6531" y="-1"/>
                </a:cubicBezTo>
                <a:lnTo>
                  <a:pt x="21600" y="15476"/>
                </a:lnTo>
                <a:lnTo>
                  <a:pt x="28936" y="35792"/>
                </a:lnTo>
                <a:close/>
              </a:path>
            </a:pathLst>
          </a:custGeom>
          <a:solidFill>
            <a:srgbClr val="99CCFF">
              <a:alpha val="70195"/>
            </a:srgbClr>
          </a:solidFill>
          <a:ln w="19050">
            <a:solidFill>
              <a:srgbClr val="3399FF"/>
            </a:solidFill>
            <a:round/>
            <a:headEnd type="triangle" w="sm" len="med"/>
            <a:tailEnd type="triangle" w="sm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Arc 5"/>
          <p:cNvSpPr>
            <a:spLocks/>
          </p:cNvSpPr>
          <p:nvPr/>
        </p:nvSpPr>
        <p:spPr bwMode="auto">
          <a:xfrm rot="10800000">
            <a:off x="3168650" y="2622550"/>
            <a:ext cx="3917950" cy="2882900"/>
          </a:xfrm>
          <a:custGeom>
            <a:avLst/>
            <a:gdLst>
              <a:gd name="T0" fmla="*/ 0 w 23759"/>
              <a:gd name="T1" fmla="*/ 2147483647 h 41257"/>
              <a:gd name="T2" fmla="*/ 2147483647 w 23759"/>
              <a:gd name="T3" fmla="*/ 2147483647 h 41257"/>
              <a:gd name="T4" fmla="*/ 2147483647 w 23759"/>
              <a:gd name="T5" fmla="*/ 2147483647 h 41257"/>
              <a:gd name="T6" fmla="*/ 0 60000 65536"/>
              <a:gd name="T7" fmla="*/ 0 60000 65536"/>
              <a:gd name="T8" fmla="*/ 0 60000 65536"/>
              <a:gd name="T9" fmla="*/ 0 w 23759"/>
              <a:gd name="T10" fmla="*/ 0 h 41257"/>
              <a:gd name="T11" fmla="*/ 23759 w 23759"/>
              <a:gd name="T12" fmla="*/ 41257 h 412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59" h="41257" fill="none" extrusionOk="0">
                <a:moveTo>
                  <a:pt x="0" y="108"/>
                </a:moveTo>
                <a:cubicBezTo>
                  <a:pt x="717" y="36"/>
                  <a:pt x="1437" y="-1"/>
                  <a:pt x="2159" y="0"/>
                </a:cubicBezTo>
                <a:cubicBezTo>
                  <a:pt x="14088" y="0"/>
                  <a:pt x="23759" y="9670"/>
                  <a:pt x="23759" y="21600"/>
                </a:cubicBezTo>
                <a:cubicBezTo>
                  <a:pt x="23759" y="30064"/>
                  <a:pt x="18815" y="37748"/>
                  <a:pt x="11112" y="41257"/>
                </a:cubicBezTo>
              </a:path>
              <a:path w="23759" h="41257" stroke="0" extrusionOk="0">
                <a:moveTo>
                  <a:pt x="0" y="108"/>
                </a:moveTo>
                <a:cubicBezTo>
                  <a:pt x="717" y="36"/>
                  <a:pt x="1437" y="-1"/>
                  <a:pt x="2159" y="0"/>
                </a:cubicBezTo>
                <a:cubicBezTo>
                  <a:pt x="14088" y="0"/>
                  <a:pt x="23759" y="9670"/>
                  <a:pt x="23759" y="21600"/>
                </a:cubicBezTo>
                <a:cubicBezTo>
                  <a:pt x="23759" y="30064"/>
                  <a:pt x="18815" y="37748"/>
                  <a:pt x="11112" y="41257"/>
                </a:cubicBezTo>
                <a:lnTo>
                  <a:pt x="2159" y="21600"/>
                </a:lnTo>
                <a:lnTo>
                  <a:pt x="0" y="108"/>
                </a:lnTo>
                <a:close/>
              </a:path>
            </a:pathLst>
          </a:custGeom>
          <a:solidFill>
            <a:srgbClr val="00B0F0">
              <a:alpha val="70195"/>
            </a:srgbClr>
          </a:solidFill>
          <a:ln w="19050">
            <a:solidFill>
              <a:srgbClr val="FF6600"/>
            </a:solidFill>
            <a:round/>
            <a:headEnd type="triangle" w="sm" len="med"/>
            <a:tailEnd type="triangle" w="sm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Oval 12"/>
          <p:cNvSpPr>
            <a:spLocks noChangeArrowheads="1"/>
          </p:cNvSpPr>
          <p:nvPr/>
        </p:nvSpPr>
        <p:spPr bwMode="auto">
          <a:xfrm>
            <a:off x="6451601" y="2667000"/>
            <a:ext cx="866775" cy="261938"/>
          </a:xfrm>
          <a:prstGeom prst="ellipse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9224" name="Oval 17"/>
          <p:cNvSpPr>
            <a:spLocks noChangeArrowheads="1"/>
          </p:cNvSpPr>
          <p:nvPr/>
        </p:nvSpPr>
        <p:spPr bwMode="auto">
          <a:xfrm>
            <a:off x="4597400" y="3459164"/>
            <a:ext cx="4624388" cy="1519237"/>
          </a:xfrm>
          <a:prstGeom prst="ellipse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grpSp>
        <p:nvGrpSpPr>
          <p:cNvPr id="9225" name="Group 18"/>
          <p:cNvGrpSpPr>
            <a:grpSpLocks/>
          </p:cNvGrpSpPr>
          <p:nvPr/>
        </p:nvGrpSpPr>
        <p:grpSpPr bwMode="auto">
          <a:xfrm>
            <a:off x="4227513" y="1684338"/>
            <a:ext cx="3390900" cy="1918472"/>
            <a:chOff x="1895" y="1321"/>
            <a:chExt cx="1949" cy="1116"/>
          </a:xfrm>
        </p:grpSpPr>
        <p:sp>
          <p:nvSpPr>
            <p:cNvPr id="9252" name="Oval 19"/>
            <p:cNvSpPr>
              <a:spLocks noChangeArrowheads="1"/>
            </p:cNvSpPr>
            <p:nvPr/>
          </p:nvSpPr>
          <p:spPr bwMode="gray">
            <a:xfrm>
              <a:off x="1895" y="2183"/>
              <a:ext cx="1949" cy="254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50000">
                  <a:srgbClr val="765E47"/>
                </a:gs>
                <a:gs pos="100000">
                  <a:srgbClr val="FFCC99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Bottom">
                <a:rot lat="20999974" lon="0" rev="0"/>
              </a:camera>
              <a:lightRig rig="legacyFlat3" dir="t"/>
            </a:scene3d>
            <a:sp3d extrusionH="1878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CC99"/>
              </a:contourClr>
            </a:sp3d>
          </p:spPr>
          <p:txBody>
            <a:bodyPr lIns="90000" tIns="46800" rIns="90000" bIns="46800" anchor="ctr">
              <a:spAutoFit/>
              <a:flatTx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  <p:sp>
          <p:nvSpPr>
            <p:cNvPr id="9253" name="Oval 20"/>
            <p:cNvSpPr>
              <a:spLocks noChangeArrowheads="1"/>
            </p:cNvSpPr>
            <p:nvPr/>
          </p:nvSpPr>
          <p:spPr bwMode="gray">
            <a:xfrm>
              <a:off x="2231" y="2015"/>
              <a:ext cx="1275" cy="254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50000">
                  <a:srgbClr val="767647"/>
                </a:gs>
                <a:gs pos="100000">
                  <a:srgbClr val="FFFF99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Bottom">
                <a:rot lat="20999974" lon="0" rev="0"/>
              </a:camera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99"/>
              </a:extrusionClr>
              <a:contourClr>
                <a:srgbClr val="FFFF99"/>
              </a:contourClr>
            </a:sp3d>
          </p:spPr>
          <p:txBody>
            <a:bodyPr lIns="90000" tIns="46800" rIns="90000" bIns="46800" anchor="ctr">
              <a:spAutoFit/>
              <a:flatTx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  <p:sp>
          <p:nvSpPr>
            <p:cNvPr id="24597" name="AutoShape 21"/>
            <p:cNvSpPr>
              <a:spLocks noChangeArrowheads="1"/>
            </p:cNvSpPr>
            <p:nvPr/>
          </p:nvSpPr>
          <p:spPr bwMode="auto">
            <a:xfrm>
              <a:off x="2513" y="1321"/>
              <a:ext cx="745" cy="911"/>
            </a:xfrm>
            <a:prstGeom prst="can">
              <a:avLst>
                <a:gd name="adj" fmla="val 50000"/>
              </a:avLst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26" name="Rectangle 23"/>
          <p:cNvSpPr>
            <a:spLocks noChangeArrowheads="1"/>
          </p:cNvSpPr>
          <p:nvPr/>
        </p:nvSpPr>
        <p:spPr bwMode="auto">
          <a:xfrm>
            <a:off x="4908550" y="3360738"/>
            <a:ext cx="2795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latinLnBrk="1" hangingPunct="1"/>
            <a:r>
              <a:rPr kumimoji="1" lang="ru-RU" altLang="ko-KR" sz="1600" b="1" dirty="0">
                <a:solidFill>
                  <a:srgbClr val="000000"/>
                </a:solidFill>
                <a:ea typeface="Gulim" panose="020B0600000101010101" pitchFamily="34" charset="-127"/>
              </a:rPr>
              <a:t>Новая педагогика</a:t>
            </a:r>
            <a:endParaRPr kumimoji="1" lang="en-US" altLang="ko-KR" sz="1600" b="1" dirty="0">
              <a:solidFill>
                <a:srgbClr val="000000"/>
              </a:solidFill>
              <a:ea typeface="Gulim" panose="020B0600000101010101" pitchFamily="34" charset="-127"/>
            </a:endParaRPr>
          </a:p>
        </p:txBody>
      </p:sp>
      <p:sp>
        <p:nvSpPr>
          <p:cNvPr id="9227" name="Rectangle 26"/>
          <p:cNvSpPr>
            <a:spLocks noChangeArrowheads="1"/>
          </p:cNvSpPr>
          <p:nvPr/>
        </p:nvSpPr>
        <p:spPr bwMode="auto">
          <a:xfrm>
            <a:off x="1524001" y="5229225"/>
            <a:ext cx="14700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latinLnBrk="1" hangingPunct="1"/>
            <a:r>
              <a:rPr kumimoji="1" lang="ru-RU" altLang="ko-KR" b="1" dirty="0">
                <a:latin typeface="Times New Roman" panose="02020603050405020304" pitchFamily="18" charset="0"/>
                <a:ea typeface="DotumChe" panose="020B0609000101010101" pitchFamily="49" charset="-127"/>
                <a:cs typeface="Times New Roman" panose="02020603050405020304" pitchFamily="18" charset="0"/>
              </a:rPr>
              <a:t>Предоставляет</a:t>
            </a:r>
            <a:br>
              <a:rPr kumimoji="1" lang="ru-RU" altLang="ko-KR" b="1" dirty="0">
                <a:latin typeface="Times New Roman" panose="02020603050405020304" pitchFamily="18" charset="0"/>
                <a:ea typeface="DotumChe" panose="020B0609000101010101" pitchFamily="49" charset="-127"/>
                <a:cs typeface="Times New Roman" panose="02020603050405020304" pitchFamily="18" charset="0"/>
              </a:rPr>
            </a:br>
            <a:r>
              <a:rPr kumimoji="1" lang="ru-RU" altLang="ko-KR" b="1" dirty="0">
                <a:latin typeface="Times New Roman" panose="02020603050405020304" pitchFamily="18" charset="0"/>
                <a:ea typeface="DotumChe" panose="020B0609000101010101" pitchFamily="49" charset="-127"/>
                <a:cs typeface="Times New Roman" panose="02020603050405020304" pitchFamily="18" charset="0"/>
              </a:rPr>
              <a:t>новые возможности</a:t>
            </a:r>
            <a:endParaRPr kumimoji="1" lang="en-US" altLang="ko-KR" b="1" dirty="0">
              <a:latin typeface="Times New Roman" panose="02020603050405020304" pitchFamily="18" charset="0"/>
              <a:ea typeface="DotumChe" panose="020B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9228" name="Rectangle 23"/>
          <p:cNvSpPr>
            <a:spLocks noChangeArrowheads="1"/>
          </p:cNvSpPr>
          <p:nvPr/>
        </p:nvSpPr>
        <p:spPr bwMode="auto">
          <a:xfrm>
            <a:off x="5232401" y="2349500"/>
            <a:ext cx="158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latinLnBrk="1" hangingPunct="1"/>
            <a:r>
              <a:rPr kumimoji="1" lang="ru-RU" altLang="ko-KR" sz="1600" b="1">
                <a:solidFill>
                  <a:schemeClr val="bg1"/>
                </a:solidFill>
                <a:ea typeface="Gulim" panose="020B0600000101010101" pitchFamily="34" charset="-127"/>
              </a:rPr>
              <a:t>ЦЕННОСТИ</a:t>
            </a:r>
            <a:endParaRPr kumimoji="1" lang="en-US" altLang="ko-KR" sz="1600" b="1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9229" name="Rectangle 27"/>
          <p:cNvSpPr>
            <a:spLocks noChangeArrowheads="1"/>
          </p:cNvSpPr>
          <p:nvPr/>
        </p:nvSpPr>
        <p:spPr bwMode="auto">
          <a:xfrm>
            <a:off x="8449937" y="2047417"/>
            <a:ext cx="344828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latinLnBrk="1" hangingPunct="1"/>
            <a:r>
              <a:rPr kumimoji="1" lang="ru-RU" altLang="ko-KR" sz="1800" b="1" dirty="0">
                <a:latin typeface="Times New Roman" panose="02020603050405020304" pitchFamily="18" charset="0"/>
                <a:ea typeface="DotumChe" panose="020B0609000101010101" pitchFamily="49" charset="-127"/>
                <a:cs typeface="Times New Roman" panose="02020603050405020304" pitchFamily="18" charset="0"/>
              </a:rPr>
              <a:t>Практико-</a:t>
            </a:r>
          </a:p>
          <a:p>
            <a:pPr algn="ctr" eaLnBrk="1" latinLnBrk="1" hangingPunct="1"/>
            <a:r>
              <a:rPr kumimoji="1" lang="ru-RU" altLang="ko-KR" sz="1800" b="1" dirty="0">
                <a:latin typeface="Times New Roman" panose="02020603050405020304" pitchFamily="18" charset="0"/>
                <a:ea typeface="DotumChe" panose="020B0609000101010101" pitchFamily="49" charset="-127"/>
                <a:cs typeface="Times New Roman" panose="02020603050405020304" pitchFamily="18" charset="0"/>
              </a:rPr>
              <a:t>ориентированно,</a:t>
            </a:r>
          </a:p>
          <a:p>
            <a:pPr algn="ctr" eaLnBrk="1" latinLnBrk="1" hangingPunct="1"/>
            <a:r>
              <a:rPr kumimoji="1" lang="ru-RU" altLang="ko-KR" sz="1800" b="1" dirty="0">
                <a:latin typeface="Times New Roman" panose="02020603050405020304" pitchFamily="18" charset="0"/>
                <a:ea typeface="DotumChe" panose="020B0609000101010101" pitchFamily="49" charset="-127"/>
                <a:cs typeface="Times New Roman" panose="02020603050405020304" pitchFamily="18" charset="0"/>
              </a:rPr>
              <a:t>даётся в контексте </a:t>
            </a:r>
          </a:p>
          <a:p>
            <a:pPr algn="ctr" eaLnBrk="1" latinLnBrk="1" hangingPunct="1"/>
            <a:r>
              <a:rPr kumimoji="1" lang="ru-RU" altLang="ko-KR" sz="1800" b="1" dirty="0">
                <a:latin typeface="Times New Roman" panose="02020603050405020304" pitchFamily="18" charset="0"/>
                <a:ea typeface="DotumChe" panose="020B0609000101010101" pitchFamily="49" charset="-127"/>
                <a:cs typeface="Times New Roman" panose="02020603050405020304" pitchFamily="18" charset="0"/>
              </a:rPr>
              <a:t>конкретной</a:t>
            </a:r>
          </a:p>
          <a:p>
            <a:pPr algn="ctr" eaLnBrk="1" latinLnBrk="1" hangingPunct="1"/>
            <a:r>
              <a:rPr kumimoji="1" lang="ru-RU" altLang="ko-KR" sz="1800" b="1" dirty="0">
                <a:latin typeface="Times New Roman" panose="02020603050405020304" pitchFamily="18" charset="0"/>
                <a:ea typeface="DotumChe" panose="020B0609000101010101" pitchFamily="49" charset="-127"/>
                <a:cs typeface="Times New Roman" panose="02020603050405020304" pitchFamily="18" charset="0"/>
              </a:rPr>
              <a:t>социокультурной </a:t>
            </a:r>
          </a:p>
          <a:p>
            <a:pPr algn="ctr" eaLnBrk="1" latinLnBrk="1" hangingPunct="1"/>
            <a:r>
              <a:rPr kumimoji="1" lang="ru-RU" altLang="ko-KR" sz="1800" b="1" dirty="0">
                <a:latin typeface="Times New Roman" panose="02020603050405020304" pitchFamily="18" charset="0"/>
                <a:ea typeface="DotumChe" panose="020B0609000101010101" pitchFamily="49" charset="-127"/>
                <a:cs typeface="Times New Roman" panose="02020603050405020304" pitchFamily="18" charset="0"/>
              </a:rPr>
              <a:t>ситуации</a:t>
            </a:r>
            <a:endParaRPr kumimoji="1" lang="en-US" altLang="ko-KR" sz="1800" b="1" dirty="0">
              <a:latin typeface="Times New Roman" panose="02020603050405020304" pitchFamily="18" charset="0"/>
              <a:ea typeface="DotumChe" panose="020B0609000101010101" pitchFamily="49" charset="-127"/>
              <a:cs typeface="Times New Roman" panose="02020603050405020304" pitchFamily="18" charset="0"/>
            </a:endParaRPr>
          </a:p>
          <a:p>
            <a:pPr algn="ctr" eaLnBrk="1" latinLnBrk="1" hangingPunct="1"/>
            <a:r>
              <a:rPr kumimoji="1" lang="en-US" altLang="ko-KR" sz="1800" dirty="0">
                <a:solidFill>
                  <a:srgbClr val="FFFFFF"/>
                </a:solidFill>
                <a:latin typeface="Times New Roman" panose="02020603050405020304" pitchFamily="18" charset="0"/>
                <a:ea typeface="HY헤드라인M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30" name="Rectangle 25"/>
          <p:cNvSpPr>
            <a:spLocks noChangeArrowheads="1"/>
          </p:cNvSpPr>
          <p:nvPr/>
        </p:nvSpPr>
        <p:spPr bwMode="auto">
          <a:xfrm>
            <a:off x="1487487" y="3357564"/>
            <a:ext cx="1368426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latinLnBrk="1" hangingPunct="1"/>
            <a:r>
              <a:rPr kumimoji="1" lang="ru-RU" altLang="ko-KR" b="1" dirty="0">
                <a:latin typeface="Times New Roman" panose="02020603050405020304" pitchFamily="18" charset="0"/>
                <a:ea typeface="DotumChe" panose="020B0609000101010101" pitchFamily="49" charset="-127"/>
                <a:cs typeface="Times New Roman" panose="02020603050405020304" pitchFamily="18" charset="0"/>
              </a:rPr>
              <a:t>Теоретически</a:t>
            </a:r>
          </a:p>
          <a:p>
            <a:pPr algn="just" eaLnBrk="1" latinLnBrk="1" hangingPunct="1"/>
            <a:r>
              <a:rPr kumimoji="1" lang="ru-RU" altLang="ko-KR" b="1" dirty="0">
                <a:latin typeface="Times New Roman" panose="02020603050405020304" pitchFamily="18" charset="0"/>
                <a:ea typeface="DotumChe" panose="020B0609000101010101" pitchFamily="49" charset="-127"/>
                <a:cs typeface="Times New Roman" panose="02020603050405020304" pitchFamily="18" charset="0"/>
              </a:rPr>
              <a:t>обосновывает</a:t>
            </a:r>
          </a:p>
          <a:p>
            <a:pPr algn="just" eaLnBrk="1" latinLnBrk="1" hangingPunct="1"/>
            <a:r>
              <a:rPr kumimoji="1" lang="ru-RU" altLang="ko-KR" b="1" dirty="0" smtClean="0">
                <a:latin typeface="Times New Roman" panose="02020603050405020304" pitchFamily="18" charset="0"/>
                <a:ea typeface="DotumChe" panose="020B0609000101010101" pitchFamily="49" charset="-127"/>
                <a:cs typeface="Times New Roman" panose="02020603050405020304" pitchFamily="18" charset="0"/>
              </a:rPr>
              <a:t>Образовательную деятельность</a:t>
            </a:r>
            <a:endParaRPr kumimoji="1" lang="en-US" altLang="ko-KR" b="1" dirty="0">
              <a:latin typeface="Times New Roman" panose="02020603050405020304" pitchFamily="18" charset="0"/>
              <a:ea typeface="DotumChe" panose="020B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9231" name="Rectangle 27"/>
          <p:cNvSpPr>
            <a:spLocks noChangeArrowheads="1"/>
          </p:cNvSpPr>
          <p:nvPr/>
        </p:nvSpPr>
        <p:spPr bwMode="auto">
          <a:xfrm>
            <a:off x="1524000" y="1989138"/>
            <a:ext cx="13398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latinLnBrk="1" hangingPunct="1"/>
            <a:r>
              <a:rPr kumimoji="1" lang="ru-RU" altLang="ko-KR" b="1" dirty="0">
                <a:latin typeface="Times New Roman" panose="02020603050405020304" pitchFamily="18" charset="0"/>
                <a:ea typeface="DotumChe" panose="020B0609000101010101" pitchFamily="49" charset="-127"/>
                <a:cs typeface="Times New Roman" panose="02020603050405020304" pitchFamily="18" charset="0"/>
              </a:rPr>
              <a:t>Запускают </a:t>
            </a:r>
          </a:p>
          <a:p>
            <a:pPr algn="just" eaLnBrk="1" latinLnBrk="1" hangingPunct="1"/>
            <a:r>
              <a:rPr kumimoji="1" lang="ru-RU" altLang="ko-KR" b="1" dirty="0" smtClean="0">
                <a:latin typeface="Times New Roman" panose="02020603050405020304" pitchFamily="18" charset="0"/>
                <a:ea typeface="DotumChe" panose="020B0609000101010101" pitchFamily="49" charset="-127"/>
                <a:cs typeface="Times New Roman" panose="02020603050405020304" pitchFamily="18" charset="0"/>
              </a:rPr>
              <a:t>Образовательную деятельность</a:t>
            </a:r>
            <a:endParaRPr kumimoji="1" lang="en-US" altLang="ko-KR" b="1" dirty="0">
              <a:latin typeface="Times New Roman" panose="02020603050405020304" pitchFamily="18" charset="0"/>
              <a:ea typeface="DotumChe" panose="020B0609000101010101" pitchFamily="49" charset="-127"/>
              <a:cs typeface="Times New Roman" panose="02020603050405020304" pitchFamily="18" charset="0"/>
            </a:endParaRPr>
          </a:p>
          <a:p>
            <a:pPr algn="just" eaLnBrk="1" latinLnBrk="1" hangingPunct="1"/>
            <a:r>
              <a:rPr kumimoji="1" lang="en-US" altLang="ko-KR" dirty="0">
                <a:solidFill>
                  <a:srgbClr val="FFFFFF"/>
                </a:solidFill>
                <a:latin typeface="Times New Roman" panose="02020603050405020304" pitchFamily="18" charset="0"/>
                <a:ea typeface="HY헤드라인M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9" name="Straight Connector 38"/>
          <p:cNvCxnSpPr/>
          <p:nvPr/>
        </p:nvCxnSpPr>
        <p:spPr>
          <a:xfrm rot="10800000">
            <a:off x="3000375" y="4868863"/>
            <a:ext cx="1143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3" name="Rectangle 26"/>
          <p:cNvSpPr>
            <a:spLocks noChangeArrowheads="1"/>
          </p:cNvSpPr>
          <p:nvPr/>
        </p:nvSpPr>
        <p:spPr bwMode="auto">
          <a:xfrm>
            <a:off x="1487488" y="4313239"/>
            <a:ext cx="9636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latinLnBrk="1" hangingPunct="1"/>
            <a:r>
              <a:rPr kumimoji="1" lang="ru-RU" altLang="ko-KR" b="1" dirty="0">
                <a:latin typeface="Times New Roman" panose="02020603050405020304" pitchFamily="18" charset="0"/>
                <a:ea typeface="DotumChe" panose="020B0609000101010101" pitchFamily="49" charset="-127"/>
                <a:cs typeface="Times New Roman" panose="02020603050405020304" pitchFamily="18" charset="0"/>
              </a:rPr>
              <a:t>Поддерживает </a:t>
            </a:r>
          </a:p>
          <a:p>
            <a:pPr algn="just" eaLnBrk="1" latinLnBrk="1" hangingPunct="1"/>
            <a:r>
              <a:rPr kumimoji="1" lang="ru-RU" altLang="ko-KR" b="1" smtClean="0">
                <a:latin typeface="Times New Roman" panose="02020603050405020304" pitchFamily="18" charset="0"/>
                <a:ea typeface="DotumChe" panose="020B0609000101010101" pitchFamily="49" charset="-127"/>
                <a:cs typeface="Times New Roman" panose="02020603050405020304" pitchFamily="18" charset="0"/>
              </a:rPr>
              <a:t>Образовательную деятельность</a:t>
            </a:r>
            <a:endParaRPr kumimoji="1" lang="en-US" altLang="ko-KR" b="1" dirty="0">
              <a:latin typeface="Times New Roman" panose="02020603050405020304" pitchFamily="18" charset="0"/>
              <a:ea typeface="DotumChe" panose="020B0609000101010101" pitchFamily="49" charset="-127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7175501" y="2852738"/>
            <a:ext cx="1522413" cy="10414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071813" y="3429000"/>
            <a:ext cx="197326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935414" y="2276475"/>
            <a:ext cx="194468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7" name="Rectangle 23"/>
          <p:cNvSpPr>
            <a:spLocks noChangeArrowheads="1"/>
          </p:cNvSpPr>
          <p:nvPr/>
        </p:nvSpPr>
        <p:spPr bwMode="auto">
          <a:xfrm>
            <a:off x="5232400" y="4581525"/>
            <a:ext cx="15696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latinLnBrk="1" hangingPunct="1"/>
            <a:r>
              <a:rPr kumimoji="1" lang="ru-RU" altLang="ko-KR" sz="1600" b="1">
                <a:solidFill>
                  <a:srgbClr val="000000"/>
                </a:solidFill>
                <a:ea typeface="Gulim" panose="020B0600000101010101" pitchFamily="34" charset="-127"/>
              </a:rPr>
              <a:t>Технология</a:t>
            </a:r>
            <a:endParaRPr kumimoji="1" lang="en-US" altLang="ko-KR" sz="1600" b="1">
              <a:solidFill>
                <a:srgbClr val="000000"/>
              </a:solidFill>
              <a:ea typeface="Gulim" panose="020B0600000101010101" pitchFamily="34" charset="-127"/>
            </a:endParaRPr>
          </a:p>
        </p:txBody>
      </p:sp>
      <p:sp>
        <p:nvSpPr>
          <p:cNvPr id="9238" name="Rectangle 23"/>
          <p:cNvSpPr>
            <a:spLocks noChangeArrowheads="1"/>
          </p:cNvSpPr>
          <p:nvPr/>
        </p:nvSpPr>
        <p:spPr bwMode="auto">
          <a:xfrm>
            <a:off x="5232401" y="4005263"/>
            <a:ext cx="16722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latinLnBrk="1" hangingPunct="1"/>
            <a:r>
              <a:rPr kumimoji="1" lang="ru-RU" altLang="ko-KR" sz="1600" b="1">
                <a:solidFill>
                  <a:schemeClr val="bg1"/>
                </a:solidFill>
                <a:ea typeface="Gulim" panose="020B0600000101010101" pitchFamily="34" charset="-127"/>
              </a:rPr>
              <a:t>Содержание</a:t>
            </a:r>
            <a:endParaRPr kumimoji="1" lang="en-US" altLang="ko-KR" sz="1600" b="1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cxnSp>
        <p:nvCxnSpPr>
          <p:cNvPr id="35" name="Elbow Connector 34"/>
          <p:cNvCxnSpPr>
            <a:stCxn id="24597" idx="1"/>
          </p:cNvCxnSpPr>
          <p:nvPr/>
        </p:nvCxnSpPr>
        <p:spPr>
          <a:xfrm rot="16200000" flipH="1">
            <a:off x="6713538" y="920751"/>
            <a:ext cx="1041400" cy="2568575"/>
          </a:xfrm>
          <a:prstGeom prst="bentConnector4">
            <a:avLst>
              <a:gd name="adj1" fmla="val -21948"/>
              <a:gd name="adj2" fmla="val 626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0" name="Rectangle 26"/>
          <p:cNvSpPr>
            <a:spLocks noChangeArrowheads="1"/>
          </p:cNvSpPr>
          <p:nvPr/>
        </p:nvSpPr>
        <p:spPr bwMode="auto">
          <a:xfrm>
            <a:off x="1524000" y="1125538"/>
            <a:ext cx="1219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latinLnBrk="1" hangingPunct="1"/>
            <a:r>
              <a:rPr kumimoji="1" lang="ru-RU" altLang="ko-KR" b="1">
                <a:latin typeface="Times New Roman" panose="02020603050405020304" pitchFamily="18" charset="0"/>
                <a:ea typeface="DotumChe" panose="020B0609000101010101" pitchFamily="49" charset="-127"/>
                <a:cs typeface="Times New Roman" panose="02020603050405020304" pitchFamily="18" charset="0"/>
              </a:rPr>
              <a:t>Отвечают на вопрос «Зачем?»</a:t>
            </a:r>
            <a:endParaRPr kumimoji="1" lang="en-US" altLang="ko-KR" b="1">
              <a:latin typeface="Times New Roman" panose="02020603050405020304" pitchFamily="18" charset="0"/>
              <a:ea typeface="DotumChe" panose="020B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9241" name="Rectangle 26"/>
          <p:cNvSpPr>
            <a:spLocks noChangeArrowheads="1"/>
          </p:cNvSpPr>
          <p:nvPr/>
        </p:nvSpPr>
        <p:spPr bwMode="auto">
          <a:xfrm>
            <a:off x="1524000" y="1608138"/>
            <a:ext cx="1219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latinLnBrk="1" hangingPunct="1"/>
            <a:r>
              <a:rPr kumimoji="1" lang="ru-RU" altLang="ko-KR" b="1" dirty="0">
                <a:latin typeface="Times New Roman" panose="02020603050405020304" pitchFamily="18" charset="0"/>
                <a:ea typeface="DotumChe" panose="020B0609000101010101" pitchFamily="49" charset="-127"/>
                <a:cs typeface="Times New Roman" panose="02020603050405020304" pitchFamily="18" charset="0"/>
              </a:rPr>
              <a:t>Мотивируют</a:t>
            </a:r>
            <a:endParaRPr kumimoji="1" lang="en-US" altLang="ko-KR" b="1" dirty="0">
              <a:latin typeface="Times New Roman" panose="02020603050405020304" pitchFamily="18" charset="0"/>
              <a:ea typeface="DotumChe" panose="020B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1524000" y="2027238"/>
            <a:ext cx="1219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latinLnBrk="1" hangingPunct="1"/>
            <a:endParaRPr kumimoji="1" lang="en-US" altLang="ko-KR" b="1">
              <a:ea typeface="DotumChe" panose="020B0609000101010101" pitchFamily="49" charset="-127"/>
            </a:endParaRPr>
          </a:p>
        </p:txBody>
      </p:sp>
      <p:cxnSp>
        <p:nvCxnSpPr>
          <p:cNvPr id="54" name="Shape 53"/>
          <p:cNvCxnSpPr/>
          <p:nvPr/>
        </p:nvCxnSpPr>
        <p:spPr>
          <a:xfrm>
            <a:off x="4151313" y="1866709"/>
            <a:ext cx="1720850" cy="609600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rved Up Arrow 67"/>
          <p:cNvSpPr/>
          <p:nvPr/>
        </p:nvSpPr>
        <p:spPr>
          <a:xfrm>
            <a:off x="5105400" y="6027738"/>
            <a:ext cx="2133600" cy="304800"/>
          </a:xfrm>
          <a:prstGeom prst="curvedUp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245" name="TextBox 68"/>
          <p:cNvSpPr txBox="1">
            <a:spLocks noChangeArrowheads="1"/>
          </p:cNvSpPr>
          <p:nvPr/>
        </p:nvSpPr>
        <p:spPr bwMode="auto">
          <a:xfrm>
            <a:off x="3698876" y="6381751"/>
            <a:ext cx="54213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b="1"/>
              <a:t>Система должна непрерывно обновляться</a:t>
            </a:r>
            <a:endParaRPr lang="en-US" altLang="ru-RU" b="1"/>
          </a:p>
        </p:txBody>
      </p:sp>
      <p:cxnSp>
        <p:nvCxnSpPr>
          <p:cNvPr id="51" name="Straight Connector 38"/>
          <p:cNvCxnSpPr/>
          <p:nvPr/>
        </p:nvCxnSpPr>
        <p:spPr>
          <a:xfrm flipH="1" flipV="1">
            <a:off x="3575051" y="5445125"/>
            <a:ext cx="150336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4670036-3B93-4C6E-9501-BF829F09E08F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9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cxnSp>
        <p:nvCxnSpPr>
          <p:cNvPr id="43" name="Shape 42"/>
          <p:cNvCxnSpPr/>
          <p:nvPr/>
        </p:nvCxnSpPr>
        <p:spPr>
          <a:xfrm>
            <a:off x="3338514" y="1430339"/>
            <a:ext cx="2541587" cy="414337"/>
          </a:xfrm>
          <a:prstGeom prst="bentConnector3">
            <a:avLst>
              <a:gd name="adj1" fmla="val 9927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9" name="AutoShape 4" descr="https://mail-attachment.googleusercontent.com/attachment/u/0/?ui=2&amp;ik=119190fb04&amp;view=att&amp;th=1405de4421371e7d&amp;attid=0.2&amp;disp=inline&amp;realattid=f_hk3xvs3z1&amp;safe=1&amp;zw&amp;saduie=AG9B_P_4qVQqpis_jCgNuQ15XgYh&amp;sadet=1375964950821&amp;sads=p9q6z_qhUR_qjAtsZBh6oWcY0u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9250" name="Рисунок 72" descr="bl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106738"/>
            <a:ext cx="424815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Нижний колонтитул 39"/>
          <p:cNvSpPr>
            <a:spLocks noGrp="1"/>
          </p:cNvSpPr>
          <p:nvPr>
            <p:ph type="ftr" sz="quarter" idx="11"/>
          </p:nvPr>
        </p:nvSpPr>
        <p:spPr>
          <a:xfrm>
            <a:off x="3558447" y="6356350"/>
            <a:ext cx="5034709" cy="365125"/>
          </a:xfrm>
        </p:spPr>
        <p:txBody>
          <a:bodyPr/>
          <a:lstStyle/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3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906</Words>
  <Application>Microsoft Office PowerPoint</Application>
  <PresentationFormat>Произвольный</PresentationFormat>
  <Paragraphs>189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Проектирование среды профессионального развития педагога в соответствии с требованиями профессионального стандарта </vt:lpstr>
      <vt:lpstr>Слайд 2</vt:lpstr>
      <vt:lpstr>Слайд 3</vt:lpstr>
      <vt:lpstr>Слайд 4</vt:lpstr>
      <vt:lpstr>Ценности образования XXI века</vt:lpstr>
      <vt:lpstr>Новые задачи для учителя</vt:lpstr>
      <vt:lpstr>  ТОП-10 навыков для руководителя (по данным мирового экономического форума в Давосе)  </vt:lpstr>
      <vt:lpstr>Слайд 8</vt:lpstr>
      <vt:lpstr>Слайд 9</vt:lpstr>
      <vt:lpstr>Состав профессиональной компетентности учителя</vt:lpstr>
      <vt:lpstr>Изменение роли участников образовательных  отношений</vt:lpstr>
      <vt:lpstr>Нормативное закрепление  новых требований  к учителю</vt:lpstr>
      <vt:lpstr>Слайд 13</vt:lpstr>
      <vt:lpstr>Слайд 14</vt:lpstr>
      <vt:lpstr>Слайд 15</vt:lpstr>
      <vt:lpstr>Образовательное пространство профессионального развития педагога </vt:lpstr>
      <vt:lpstr>Процесс профессионального развития педагогов</vt:lpstr>
      <vt:lpstr>Дорожная карта освоения педагогами ОО трудовых действий с соответствии с требованиями профстандарта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k320</dc:creator>
  <cp:lastModifiedBy>Admin</cp:lastModifiedBy>
  <cp:revision>28</cp:revision>
  <dcterms:created xsi:type="dcterms:W3CDTF">2019-04-12T04:13:51Z</dcterms:created>
  <dcterms:modified xsi:type="dcterms:W3CDTF">2019-09-10T09:10:03Z</dcterms:modified>
</cp:coreProperties>
</file>